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1"/>
  </p:notesMasterIdLst>
  <p:sldIdLst>
    <p:sldId id="256" r:id="rId2"/>
    <p:sldId id="257" r:id="rId3"/>
    <p:sldId id="258" r:id="rId4"/>
    <p:sldId id="259" r:id="rId5"/>
    <p:sldId id="263" r:id="rId6"/>
    <p:sldId id="264" r:id="rId7"/>
    <p:sldId id="261" r:id="rId8"/>
    <p:sldId id="265"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240F2-11A2-4248-99B0-3E569C43832A}" v="85" dt="2020-12-10T23:19:48.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39" autoAdjust="0"/>
  </p:normalViewPr>
  <p:slideViewPr>
    <p:cSldViewPr snapToGrid="0">
      <p:cViewPr varScale="1">
        <p:scale>
          <a:sx n="79" d="100"/>
          <a:sy n="79" d="100"/>
        </p:scale>
        <p:origin x="85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nickell" userId="9c5cf93e6a85ecd9" providerId="LiveId" clId="{946240F2-11A2-4248-99B0-3E569C43832A}"/>
    <pc:docChg chg="undo custSel mod addSld delSld modSld">
      <pc:chgData name="shelby nickell" userId="9c5cf93e6a85ecd9" providerId="LiveId" clId="{946240F2-11A2-4248-99B0-3E569C43832A}" dt="2020-12-10T23:19:51.645" v="4411" actId="1076"/>
      <pc:docMkLst>
        <pc:docMk/>
      </pc:docMkLst>
      <pc:sldChg chg="modSp mod">
        <pc:chgData name="shelby nickell" userId="9c5cf93e6a85ecd9" providerId="LiveId" clId="{946240F2-11A2-4248-99B0-3E569C43832A}" dt="2020-12-10T22:32:14.379" v="4397" actId="1076"/>
        <pc:sldMkLst>
          <pc:docMk/>
          <pc:sldMk cId="3761408837" sldId="256"/>
        </pc:sldMkLst>
        <pc:spChg chg="mod">
          <ac:chgData name="shelby nickell" userId="9c5cf93e6a85ecd9" providerId="LiveId" clId="{946240F2-11A2-4248-99B0-3E569C43832A}" dt="2020-12-10T18:52:24.547" v="2446" actId="1076"/>
          <ac:spMkLst>
            <pc:docMk/>
            <pc:sldMk cId="3761408837" sldId="256"/>
            <ac:spMk id="2" creationId="{F9870BDC-9728-472D-A0DB-58349CA6EFAD}"/>
          </ac:spMkLst>
        </pc:spChg>
        <pc:spChg chg="mod">
          <ac:chgData name="shelby nickell" userId="9c5cf93e6a85ecd9" providerId="LiveId" clId="{946240F2-11A2-4248-99B0-3E569C43832A}" dt="2020-12-10T18:52:01.701" v="2442" actId="1076"/>
          <ac:spMkLst>
            <pc:docMk/>
            <pc:sldMk cId="3761408837" sldId="256"/>
            <ac:spMk id="3" creationId="{7F5A07A3-AB5F-4201-B8FB-DDD6473FB1F3}"/>
          </ac:spMkLst>
        </pc:spChg>
        <pc:picChg chg="mod">
          <ac:chgData name="shelby nickell" userId="9c5cf93e6a85ecd9" providerId="LiveId" clId="{946240F2-11A2-4248-99B0-3E569C43832A}" dt="2020-12-10T22:32:14.379" v="4397" actId="1076"/>
          <ac:picMkLst>
            <pc:docMk/>
            <pc:sldMk cId="3761408837" sldId="256"/>
            <ac:picMk id="5" creationId="{EF29ED1F-E4C4-478C-99FF-80CBEB7ECED1}"/>
          </ac:picMkLst>
        </pc:picChg>
      </pc:sldChg>
      <pc:sldChg chg="addSp modSp mod setBg modNotesTx">
        <pc:chgData name="shelby nickell" userId="9c5cf93e6a85ecd9" providerId="LiveId" clId="{946240F2-11A2-4248-99B0-3E569C43832A}" dt="2020-12-10T22:36:38.845" v="4398" actId="1076"/>
        <pc:sldMkLst>
          <pc:docMk/>
          <pc:sldMk cId="1084314250" sldId="257"/>
        </pc:sldMkLst>
        <pc:spChg chg="mod">
          <ac:chgData name="shelby nickell" userId="9c5cf93e6a85ecd9" providerId="LiveId" clId="{946240F2-11A2-4248-99B0-3E569C43832A}" dt="2020-12-10T18:52:39.657" v="2448" actId="255"/>
          <ac:spMkLst>
            <pc:docMk/>
            <pc:sldMk cId="1084314250" sldId="257"/>
            <ac:spMk id="2" creationId="{BA0F444F-3E22-4BF5-8DBC-34CE946F2FDE}"/>
          </ac:spMkLst>
        </pc:spChg>
        <pc:spChg chg="mod ord">
          <ac:chgData name="shelby nickell" userId="9c5cf93e6a85ecd9" providerId="LiveId" clId="{946240F2-11A2-4248-99B0-3E569C43832A}" dt="2020-12-10T21:20:32.923" v="3556" actId="20577"/>
          <ac:spMkLst>
            <pc:docMk/>
            <pc:sldMk cId="1084314250" sldId="257"/>
            <ac:spMk id="3" creationId="{0C4B86A7-CF5F-4B61-8024-BD225CD37889}"/>
          </ac:spMkLst>
        </pc:spChg>
        <pc:spChg chg="add">
          <ac:chgData name="shelby nickell" userId="9c5cf93e6a85ecd9" providerId="LiveId" clId="{946240F2-11A2-4248-99B0-3E569C43832A}" dt="2020-12-09T20:13:54.906" v="1223" actId="26606"/>
          <ac:spMkLst>
            <pc:docMk/>
            <pc:sldMk cId="1084314250" sldId="257"/>
            <ac:spMk id="71" creationId="{F09CA6CC-C9DF-440F-BE30-1167A9211C99}"/>
          </ac:spMkLst>
        </pc:spChg>
        <pc:spChg chg="add">
          <ac:chgData name="shelby nickell" userId="9c5cf93e6a85ecd9" providerId="LiveId" clId="{946240F2-11A2-4248-99B0-3E569C43832A}" dt="2020-12-09T20:13:54.906" v="1223" actId="26606"/>
          <ac:spMkLst>
            <pc:docMk/>
            <pc:sldMk cId="1084314250" sldId="257"/>
            <ac:spMk id="73" creationId="{6F82D7C3-4329-485C-9C81-FB5BA3FA96DF}"/>
          </ac:spMkLst>
        </pc:spChg>
        <pc:spChg chg="add">
          <ac:chgData name="shelby nickell" userId="9c5cf93e6a85ecd9" providerId="LiveId" clId="{946240F2-11A2-4248-99B0-3E569C43832A}" dt="2020-12-09T20:13:54.906" v="1223" actId="26606"/>
          <ac:spMkLst>
            <pc:docMk/>
            <pc:sldMk cId="1084314250" sldId="257"/>
            <ac:spMk id="75" creationId="{B4A844BD-14AA-428F-A577-AF00BC3747EA}"/>
          </ac:spMkLst>
        </pc:spChg>
        <pc:spChg chg="add">
          <ac:chgData name="shelby nickell" userId="9c5cf93e6a85ecd9" providerId="LiveId" clId="{946240F2-11A2-4248-99B0-3E569C43832A}" dt="2020-12-09T20:13:54.906" v="1223" actId="26606"/>
          <ac:spMkLst>
            <pc:docMk/>
            <pc:sldMk cId="1084314250" sldId="257"/>
            <ac:spMk id="77" creationId="{B5E57564-AF5B-45C2-9B42-165C77BE88F2}"/>
          </ac:spMkLst>
        </pc:spChg>
        <pc:picChg chg="mod">
          <ac:chgData name="shelby nickell" userId="9c5cf93e6a85ecd9" providerId="LiveId" clId="{946240F2-11A2-4248-99B0-3E569C43832A}" dt="2020-12-10T22:36:38.845" v="4398" actId="1076"/>
          <ac:picMkLst>
            <pc:docMk/>
            <pc:sldMk cId="1084314250" sldId="257"/>
            <ac:picMk id="4" creationId="{A0C7CFA4-13E4-4B3F-BE07-37AE7F397E95}"/>
          </ac:picMkLst>
        </pc:picChg>
        <pc:picChg chg="add mod">
          <ac:chgData name="shelby nickell" userId="9c5cf93e6a85ecd9" providerId="LiveId" clId="{946240F2-11A2-4248-99B0-3E569C43832A}" dt="2020-12-09T20:13:54.906" v="1223" actId="26606"/>
          <ac:picMkLst>
            <pc:docMk/>
            <pc:sldMk cId="1084314250" sldId="257"/>
            <ac:picMk id="2050" creationId="{B9693C51-03FB-4F27-883E-2F20ECB88522}"/>
          </ac:picMkLst>
        </pc:picChg>
      </pc:sldChg>
      <pc:sldChg chg="addSp delSp modSp mod setBg modNotesTx">
        <pc:chgData name="shelby nickell" userId="9c5cf93e6a85ecd9" providerId="LiveId" clId="{946240F2-11A2-4248-99B0-3E569C43832A}" dt="2020-12-10T22:43:22.900" v="4399" actId="1076"/>
        <pc:sldMkLst>
          <pc:docMk/>
          <pc:sldMk cId="4230399961" sldId="258"/>
        </pc:sldMkLst>
        <pc:spChg chg="mod">
          <ac:chgData name="shelby nickell" userId="9c5cf93e6a85ecd9" providerId="LiveId" clId="{946240F2-11A2-4248-99B0-3E569C43832A}" dt="2020-12-10T18:52:52.730" v="2449" actId="255"/>
          <ac:spMkLst>
            <pc:docMk/>
            <pc:sldMk cId="4230399961" sldId="258"/>
            <ac:spMk id="2" creationId="{F6E11CC2-0BE8-4E99-AFC7-AD614981F288}"/>
          </ac:spMkLst>
        </pc:spChg>
        <pc:spChg chg="mod ord">
          <ac:chgData name="shelby nickell" userId="9c5cf93e6a85ecd9" providerId="LiveId" clId="{946240F2-11A2-4248-99B0-3E569C43832A}" dt="2020-12-10T22:12:12.818" v="4035" actId="1076"/>
          <ac:spMkLst>
            <pc:docMk/>
            <pc:sldMk cId="4230399961" sldId="258"/>
            <ac:spMk id="3" creationId="{E7E7ECDA-6F67-4C74-881D-D330EA987BAB}"/>
          </ac:spMkLst>
        </pc:spChg>
        <pc:spChg chg="del mod">
          <ac:chgData name="shelby nickell" userId="9c5cf93e6a85ecd9" providerId="LiveId" clId="{946240F2-11A2-4248-99B0-3E569C43832A}" dt="2020-12-09T22:33:39.199" v="2394"/>
          <ac:spMkLst>
            <pc:docMk/>
            <pc:sldMk cId="4230399961" sldId="258"/>
            <ac:spMk id="4" creationId="{F293EC2D-B76B-4FDA-8D38-0136BAE06666}"/>
          </ac:spMkLst>
        </pc:spChg>
        <pc:spChg chg="add del">
          <ac:chgData name="shelby nickell" userId="9c5cf93e6a85ecd9" providerId="LiveId" clId="{946240F2-11A2-4248-99B0-3E569C43832A}" dt="2020-12-09T22:34:05.344" v="2396" actId="26606"/>
          <ac:spMkLst>
            <pc:docMk/>
            <pc:sldMk cId="4230399961" sldId="258"/>
            <ac:spMk id="12" creationId="{7A08E557-10DB-421A-876E-1AE58F8E07C4}"/>
          </ac:spMkLst>
        </pc:spChg>
        <pc:spChg chg="add del">
          <ac:chgData name="shelby nickell" userId="9c5cf93e6a85ecd9" providerId="LiveId" clId="{946240F2-11A2-4248-99B0-3E569C43832A}" dt="2020-12-09T22:34:05.344" v="2396" actId="26606"/>
          <ac:spMkLst>
            <pc:docMk/>
            <pc:sldMk cId="4230399961" sldId="258"/>
            <ac:spMk id="14" creationId="{D38E59FE-7D5E-44AE-9A51-08FBB00B5D21}"/>
          </ac:spMkLst>
        </pc:spChg>
        <pc:spChg chg="add del">
          <ac:chgData name="shelby nickell" userId="9c5cf93e6a85ecd9" providerId="LiveId" clId="{946240F2-11A2-4248-99B0-3E569C43832A}" dt="2020-12-09T22:34:05.344" v="2396" actId="26606"/>
          <ac:spMkLst>
            <pc:docMk/>
            <pc:sldMk cId="4230399961" sldId="258"/>
            <ac:spMk id="16" creationId="{454757A4-999E-4582-917C-9C73BFEA9E9E}"/>
          </ac:spMkLst>
        </pc:spChg>
        <pc:spChg chg="add del">
          <ac:chgData name="shelby nickell" userId="9c5cf93e6a85ecd9" providerId="LiveId" clId="{946240F2-11A2-4248-99B0-3E569C43832A}" dt="2020-12-09T22:34:05.344" v="2396" actId="26606"/>
          <ac:spMkLst>
            <pc:docMk/>
            <pc:sldMk cId="4230399961" sldId="258"/>
            <ac:spMk id="18" creationId="{1BAE6AD2-77FD-438C-B9EE-3347535CE41C}"/>
          </ac:spMkLst>
        </pc:spChg>
        <pc:spChg chg="add">
          <ac:chgData name="shelby nickell" userId="9c5cf93e6a85ecd9" providerId="LiveId" clId="{946240F2-11A2-4248-99B0-3E569C43832A}" dt="2020-12-09T22:34:05.360" v="2397" actId="26606"/>
          <ac:spMkLst>
            <pc:docMk/>
            <pc:sldMk cId="4230399961" sldId="258"/>
            <ac:spMk id="20" creationId="{85F34811-F695-48A5-BE8E-269963D86F04}"/>
          </ac:spMkLst>
        </pc:spChg>
        <pc:spChg chg="add">
          <ac:chgData name="shelby nickell" userId="9c5cf93e6a85ecd9" providerId="LiveId" clId="{946240F2-11A2-4248-99B0-3E569C43832A}" dt="2020-12-09T22:34:05.360" v="2397" actId="26606"/>
          <ac:spMkLst>
            <pc:docMk/>
            <pc:sldMk cId="4230399961" sldId="258"/>
            <ac:spMk id="21" creationId="{7A08E557-10DB-421A-876E-1AE58F8E07C4}"/>
          </ac:spMkLst>
        </pc:spChg>
        <pc:spChg chg="add">
          <ac:chgData name="shelby nickell" userId="9c5cf93e6a85ecd9" providerId="LiveId" clId="{946240F2-11A2-4248-99B0-3E569C43832A}" dt="2020-12-09T22:34:05.360" v="2397" actId="26606"/>
          <ac:spMkLst>
            <pc:docMk/>
            <pc:sldMk cId="4230399961" sldId="258"/>
            <ac:spMk id="22" creationId="{51B4153B-B110-4ED7-8630-3CABE81A3821}"/>
          </ac:spMkLst>
        </pc:spChg>
        <pc:spChg chg="add">
          <ac:chgData name="shelby nickell" userId="9c5cf93e6a85ecd9" providerId="LiveId" clId="{946240F2-11A2-4248-99B0-3E569C43832A}" dt="2020-12-09T22:34:05.360" v="2397" actId="26606"/>
          <ac:spMkLst>
            <pc:docMk/>
            <pc:sldMk cId="4230399961" sldId="258"/>
            <ac:spMk id="23" creationId="{6FA5C78E-B270-4285-98D2-CD98C01BA1A8}"/>
          </ac:spMkLst>
        </pc:spChg>
        <pc:spChg chg="add">
          <ac:chgData name="shelby nickell" userId="9c5cf93e6a85ecd9" providerId="LiveId" clId="{946240F2-11A2-4248-99B0-3E569C43832A}" dt="2020-12-09T22:34:05.360" v="2397" actId="26606"/>
          <ac:spMkLst>
            <pc:docMk/>
            <pc:sldMk cId="4230399961" sldId="258"/>
            <ac:spMk id="24" creationId="{03A2060A-9B94-4B72-B661-8908DD26C267}"/>
          </ac:spMkLst>
        </pc:spChg>
        <pc:picChg chg="mod">
          <ac:chgData name="shelby nickell" userId="9c5cf93e6a85ecd9" providerId="LiveId" clId="{946240F2-11A2-4248-99B0-3E569C43832A}" dt="2020-12-10T22:43:22.900" v="4399" actId="1076"/>
          <ac:picMkLst>
            <pc:docMk/>
            <pc:sldMk cId="4230399961" sldId="258"/>
            <ac:picMk id="4" creationId="{02F1578F-BDBD-4166-A663-6A08F1C8AF02}"/>
          </ac:picMkLst>
        </pc:picChg>
        <pc:picChg chg="add del mod">
          <ac:chgData name="shelby nickell" userId="9c5cf93e6a85ecd9" providerId="LiveId" clId="{946240F2-11A2-4248-99B0-3E569C43832A}" dt="2020-12-09T21:17:57.718" v="2205" actId="21"/>
          <ac:picMkLst>
            <pc:docMk/>
            <pc:sldMk cId="4230399961" sldId="258"/>
            <ac:picMk id="5" creationId="{BF1258AA-661C-45BE-9C28-6B28B37B4D5F}"/>
          </ac:picMkLst>
        </pc:picChg>
        <pc:picChg chg="add mod">
          <ac:chgData name="shelby nickell" userId="9c5cf93e6a85ecd9" providerId="LiveId" clId="{946240F2-11A2-4248-99B0-3E569C43832A}" dt="2020-12-09T22:34:05.360" v="2397" actId="26606"/>
          <ac:picMkLst>
            <pc:docMk/>
            <pc:sldMk cId="4230399961" sldId="258"/>
            <ac:picMk id="7" creationId="{AD5009AF-8A46-4F87-9EE2-26199C0651F6}"/>
          </ac:picMkLst>
        </pc:picChg>
        <pc:picChg chg="add del mod">
          <ac:chgData name="shelby nickell" userId="9c5cf93e6a85ecd9" providerId="LiveId" clId="{946240F2-11A2-4248-99B0-3E569C43832A}" dt="2020-12-09T22:33:33.193" v="2393" actId="21"/>
          <ac:picMkLst>
            <pc:docMk/>
            <pc:sldMk cId="4230399961" sldId="258"/>
            <ac:picMk id="3074" creationId="{03840B1A-FBD6-422F-96CD-D53B9880F58D}"/>
          </ac:picMkLst>
        </pc:picChg>
      </pc:sldChg>
      <pc:sldChg chg="addSp delSp modSp mod setBg modNotesTx">
        <pc:chgData name="shelby nickell" userId="9c5cf93e6a85ecd9" providerId="LiveId" clId="{946240F2-11A2-4248-99B0-3E569C43832A}" dt="2020-12-10T22:46:08.504" v="4400" actId="1076"/>
        <pc:sldMkLst>
          <pc:docMk/>
          <pc:sldMk cId="2423282504" sldId="259"/>
        </pc:sldMkLst>
        <pc:spChg chg="mod">
          <ac:chgData name="shelby nickell" userId="9c5cf93e6a85ecd9" providerId="LiveId" clId="{946240F2-11A2-4248-99B0-3E569C43832A}" dt="2020-12-10T18:53:13.588" v="2452" actId="255"/>
          <ac:spMkLst>
            <pc:docMk/>
            <pc:sldMk cId="2423282504" sldId="259"/>
            <ac:spMk id="2" creationId="{A7F52DB1-F574-41B4-9FA3-38C98AA2CC32}"/>
          </ac:spMkLst>
        </pc:spChg>
        <pc:spChg chg="mod">
          <ac:chgData name="shelby nickell" userId="9c5cf93e6a85ecd9" providerId="LiveId" clId="{946240F2-11A2-4248-99B0-3E569C43832A}" dt="2020-12-09T22:37:48.615" v="2429" actId="26606"/>
          <ac:spMkLst>
            <pc:docMk/>
            <pc:sldMk cId="2423282504" sldId="259"/>
            <ac:spMk id="3" creationId="{1278DDEA-F62D-4883-B684-8B1838B7FDD6}"/>
          </ac:spMkLst>
        </pc:spChg>
        <pc:spChg chg="del">
          <ac:chgData name="shelby nickell" userId="9c5cf93e6a85ecd9" providerId="LiveId" clId="{946240F2-11A2-4248-99B0-3E569C43832A}" dt="2020-12-09T21:18:13.803" v="2206"/>
          <ac:spMkLst>
            <pc:docMk/>
            <pc:sldMk cId="2423282504" sldId="259"/>
            <ac:spMk id="4" creationId="{B29A9568-822C-4DD3-8B5C-FAC8AAA5735F}"/>
          </ac:spMkLst>
        </pc:spChg>
        <pc:spChg chg="add del">
          <ac:chgData name="shelby nickell" userId="9c5cf93e6a85ecd9" providerId="LiveId" clId="{946240F2-11A2-4248-99B0-3E569C43832A}" dt="2020-12-09T22:37:48.615" v="2429" actId="26606"/>
          <ac:spMkLst>
            <pc:docMk/>
            <pc:sldMk cId="2423282504" sldId="259"/>
            <ac:spMk id="71" creationId="{7A08E557-10DB-421A-876E-1AE58F8E07C4}"/>
          </ac:spMkLst>
        </pc:spChg>
        <pc:spChg chg="add del">
          <ac:chgData name="shelby nickell" userId="9c5cf93e6a85ecd9" providerId="LiveId" clId="{946240F2-11A2-4248-99B0-3E569C43832A}" dt="2020-12-09T22:37:48.615" v="2429" actId="26606"/>
          <ac:spMkLst>
            <pc:docMk/>
            <pc:sldMk cId="2423282504" sldId="259"/>
            <ac:spMk id="73" creationId="{9A272216-7419-4C87-AB03-82E0DA38729A}"/>
          </ac:spMkLst>
        </pc:spChg>
        <pc:spChg chg="add del">
          <ac:chgData name="shelby nickell" userId="9c5cf93e6a85ecd9" providerId="LiveId" clId="{946240F2-11A2-4248-99B0-3E569C43832A}" dt="2020-12-09T22:37:48.615" v="2429" actId="26606"/>
          <ac:spMkLst>
            <pc:docMk/>
            <pc:sldMk cId="2423282504" sldId="259"/>
            <ac:spMk id="75" creationId="{5748745D-043E-438C-AC65-55312AE5F95A}"/>
          </ac:spMkLst>
        </pc:spChg>
        <pc:spChg chg="add del">
          <ac:chgData name="shelby nickell" userId="9c5cf93e6a85ecd9" providerId="LiveId" clId="{946240F2-11A2-4248-99B0-3E569C43832A}" dt="2020-12-09T22:37:48.615" v="2429" actId="26606"/>
          <ac:spMkLst>
            <pc:docMk/>
            <pc:sldMk cId="2423282504" sldId="259"/>
            <ac:spMk id="77" creationId="{9D48C68A-93B6-4E31-900A-256A1FEB1960}"/>
          </ac:spMkLst>
        </pc:spChg>
        <pc:spChg chg="add del">
          <ac:chgData name="shelby nickell" userId="9c5cf93e6a85ecd9" providerId="LiveId" clId="{946240F2-11A2-4248-99B0-3E569C43832A}" dt="2020-12-09T22:37:48.615" v="2429" actId="26606"/>
          <ac:spMkLst>
            <pc:docMk/>
            <pc:sldMk cId="2423282504" sldId="259"/>
            <ac:spMk id="79" creationId="{F0D226F9-D15F-49EB-8CD2-0FA2AD4A09A9}"/>
          </ac:spMkLst>
        </pc:spChg>
        <pc:spChg chg="add">
          <ac:chgData name="shelby nickell" userId="9c5cf93e6a85ecd9" providerId="LiveId" clId="{946240F2-11A2-4248-99B0-3E569C43832A}" dt="2020-12-09T22:37:48.615" v="2429" actId="26606"/>
          <ac:spMkLst>
            <pc:docMk/>
            <pc:sldMk cId="2423282504" sldId="259"/>
            <ac:spMk id="135" creationId="{7A08E557-10DB-421A-876E-1AE58F8E07C4}"/>
          </ac:spMkLst>
        </pc:spChg>
        <pc:spChg chg="add">
          <ac:chgData name="shelby nickell" userId="9c5cf93e6a85ecd9" providerId="LiveId" clId="{946240F2-11A2-4248-99B0-3E569C43832A}" dt="2020-12-09T22:37:48.615" v="2429" actId="26606"/>
          <ac:spMkLst>
            <pc:docMk/>
            <pc:sldMk cId="2423282504" sldId="259"/>
            <ac:spMk id="137" creationId="{8354E4A1-6024-4D18-89EA-EB7EF53D340F}"/>
          </ac:spMkLst>
        </pc:spChg>
        <pc:spChg chg="add">
          <ac:chgData name="shelby nickell" userId="9c5cf93e6a85ecd9" providerId="LiveId" clId="{946240F2-11A2-4248-99B0-3E569C43832A}" dt="2020-12-09T22:37:48.615" v="2429" actId="26606"/>
          <ac:spMkLst>
            <pc:docMk/>
            <pc:sldMk cId="2423282504" sldId="259"/>
            <ac:spMk id="139" creationId="{184965AF-C953-45C8-BD68-12F8B58810A6}"/>
          </ac:spMkLst>
        </pc:spChg>
        <pc:spChg chg="add">
          <ac:chgData name="shelby nickell" userId="9c5cf93e6a85ecd9" providerId="LiveId" clId="{946240F2-11A2-4248-99B0-3E569C43832A}" dt="2020-12-09T22:37:48.615" v="2429" actId="26606"/>
          <ac:spMkLst>
            <pc:docMk/>
            <pc:sldMk cId="2423282504" sldId="259"/>
            <ac:spMk id="141" creationId="{2DECE677-C1FD-4829-8D4A-3C19A04A3659}"/>
          </ac:spMkLst>
        </pc:spChg>
        <pc:picChg chg="mod">
          <ac:chgData name="shelby nickell" userId="9c5cf93e6a85ecd9" providerId="LiveId" clId="{946240F2-11A2-4248-99B0-3E569C43832A}" dt="2020-12-10T22:46:08.504" v="4400" actId="1076"/>
          <ac:picMkLst>
            <pc:docMk/>
            <pc:sldMk cId="2423282504" sldId="259"/>
            <ac:picMk id="4" creationId="{01C6529F-55CA-425E-9907-A667A00F7EEB}"/>
          </ac:picMkLst>
        </pc:picChg>
        <pc:picChg chg="add mod">
          <ac:chgData name="shelby nickell" userId="9c5cf93e6a85ecd9" providerId="LiveId" clId="{946240F2-11A2-4248-99B0-3E569C43832A}" dt="2020-12-09T22:37:56.484" v="2432" actId="1076"/>
          <ac:picMkLst>
            <pc:docMk/>
            <pc:sldMk cId="2423282504" sldId="259"/>
            <ac:picMk id="4098" creationId="{CA51FE7C-5C9E-444C-854A-17C73198FDA0}"/>
          </ac:picMkLst>
        </pc:picChg>
      </pc:sldChg>
      <pc:sldChg chg="del">
        <pc:chgData name="shelby nickell" userId="9c5cf93e6a85ecd9" providerId="LiveId" clId="{946240F2-11A2-4248-99B0-3E569C43832A}" dt="2020-12-08T22:00:59.090" v="4" actId="2696"/>
        <pc:sldMkLst>
          <pc:docMk/>
          <pc:sldMk cId="1045590465" sldId="260"/>
        </pc:sldMkLst>
      </pc:sldChg>
      <pc:sldChg chg="addSp delSp modSp mod setBg modNotesTx">
        <pc:chgData name="shelby nickell" userId="9c5cf93e6a85ecd9" providerId="LiveId" clId="{946240F2-11A2-4248-99B0-3E569C43832A}" dt="2020-12-10T23:15:10.014" v="4410" actId="20577"/>
        <pc:sldMkLst>
          <pc:docMk/>
          <pc:sldMk cId="859088105" sldId="261"/>
        </pc:sldMkLst>
        <pc:spChg chg="mod">
          <ac:chgData name="shelby nickell" userId="9c5cf93e6a85ecd9" providerId="LiveId" clId="{946240F2-11A2-4248-99B0-3E569C43832A}" dt="2020-12-10T18:54:38.977" v="2467" actId="20577"/>
          <ac:spMkLst>
            <pc:docMk/>
            <pc:sldMk cId="859088105" sldId="261"/>
            <ac:spMk id="2" creationId="{47C07587-9BAB-483B-8DFE-DFCA338A04CA}"/>
          </ac:spMkLst>
        </pc:spChg>
        <pc:spChg chg="mod">
          <ac:chgData name="shelby nickell" userId="9c5cf93e6a85ecd9" providerId="LiveId" clId="{946240F2-11A2-4248-99B0-3E569C43832A}" dt="2020-12-10T23:15:10.014" v="4410" actId="20577"/>
          <ac:spMkLst>
            <pc:docMk/>
            <pc:sldMk cId="859088105" sldId="261"/>
            <ac:spMk id="3" creationId="{55717B85-DE2A-4C52-908A-6C145BF75B08}"/>
          </ac:spMkLst>
        </pc:spChg>
        <pc:spChg chg="add del">
          <ac:chgData name="shelby nickell" userId="9c5cf93e6a85ecd9" providerId="LiveId" clId="{946240F2-11A2-4248-99B0-3E569C43832A}" dt="2020-12-09T22:38:49.652" v="2434" actId="26606"/>
          <ac:spMkLst>
            <pc:docMk/>
            <pc:sldMk cId="859088105" sldId="261"/>
            <ac:spMk id="75" creationId="{9FD847D6-AA74-4488-BA94-D0E85EEB2586}"/>
          </ac:spMkLst>
        </pc:spChg>
        <pc:spChg chg="add del">
          <ac:chgData name="shelby nickell" userId="9c5cf93e6a85ecd9" providerId="LiveId" clId="{946240F2-11A2-4248-99B0-3E569C43832A}" dt="2020-12-09T22:38:49.652" v="2434" actId="26606"/>
          <ac:spMkLst>
            <pc:docMk/>
            <pc:sldMk cId="859088105" sldId="261"/>
            <ac:spMk id="77" creationId="{638C52CD-3D22-40BB-9149-561D14515F7A}"/>
          </ac:spMkLst>
        </pc:spChg>
        <pc:spChg chg="add del">
          <ac:chgData name="shelby nickell" userId="9c5cf93e6a85ecd9" providerId="LiveId" clId="{946240F2-11A2-4248-99B0-3E569C43832A}" dt="2020-12-09T22:38:49.652" v="2434" actId="26606"/>
          <ac:spMkLst>
            <pc:docMk/>
            <pc:sldMk cId="859088105" sldId="261"/>
            <ac:spMk id="79" creationId="{F4796F7A-20C0-4174-A2F2-AA743C5C0241}"/>
          </ac:spMkLst>
        </pc:spChg>
        <pc:spChg chg="add del">
          <ac:chgData name="shelby nickell" userId="9c5cf93e6a85ecd9" providerId="LiveId" clId="{946240F2-11A2-4248-99B0-3E569C43832A}" dt="2020-12-09T22:38:49.652" v="2434" actId="26606"/>
          <ac:spMkLst>
            <pc:docMk/>
            <pc:sldMk cId="859088105" sldId="261"/>
            <ac:spMk id="81" creationId="{74B32B17-A1E3-4486-9011-36D90465590D}"/>
          </ac:spMkLst>
        </pc:spChg>
        <pc:spChg chg="add">
          <ac:chgData name="shelby nickell" userId="9c5cf93e6a85ecd9" providerId="LiveId" clId="{946240F2-11A2-4248-99B0-3E569C43832A}" dt="2020-12-09T22:38:49.652" v="2434" actId="26606"/>
          <ac:spMkLst>
            <pc:docMk/>
            <pc:sldMk cId="859088105" sldId="261"/>
            <ac:spMk id="139" creationId="{FE65E7D6-1A3C-400A-A5ED-5D1747E40EE5}"/>
          </ac:spMkLst>
        </pc:spChg>
        <pc:spChg chg="add">
          <ac:chgData name="shelby nickell" userId="9c5cf93e6a85ecd9" providerId="LiveId" clId="{946240F2-11A2-4248-99B0-3E569C43832A}" dt="2020-12-09T22:38:49.652" v="2434" actId="26606"/>
          <ac:spMkLst>
            <pc:docMk/>
            <pc:sldMk cId="859088105" sldId="261"/>
            <ac:spMk id="141" creationId="{2574A7B8-DB24-4B73-89D2-2FBF0AE86069}"/>
          </ac:spMkLst>
        </pc:spChg>
        <pc:spChg chg="add">
          <ac:chgData name="shelby nickell" userId="9c5cf93e6a85ecd9" providerId="LiveId" clId="{946240F2-11A2-4248-99B0-3E569C43832A}" dt="2020-12-09T22:38:49.652" v="2434" actId="26606"/>
          <ac:spMkLst>
            <pc:docMk/>
            <pc:sldMk cId="859088105" sldId="261"/>
            <ac:spMk id="143" creationId="{31D79D14-3FC7-458F-A637-9612B45EE22C}"/>
          </ac:spMkLst>
        </pc:spChg>
        <pc:spChg chg="add">
          <ac:chgData name="shelby nickell" userId="9c5cf93e6a85ecd9" providerId="LiveId" clId="{946240F2-11A2-4248-99B0-3E569C43832A}" dt="2020-12-09T22:38:49.652" v="2434" actId="26606"/>
          <ac:spMkLst>
            <pc:docMk/>
            <pc:sldMk cId="859088105" sldId="261"/>
            <ac:spMk id="145" creationId="{B8AA0F21-4B75-4AFC-8523-53C3B06E9F39}"/>
          </ac:spMkLst>
        </pc:spChg>
        <pc:picChg chg="mod">
          <ac:chgData name="shelby nickell" userId="9c5cf93e6a85ecd9" providerId="LiveId" clId="{946240F2-11A2-4248-99B0-3E569C43832A}" dt="2020-12-10T23:15:01.470" v="4405" actId="1076"/>
          <ac:picMkLst>
            <pc:docMk/>
            <pc:sldMk cId="859088105" sldId="261"/>
            <ac:picMk id="4" creationId="{78EC5B44-67DD-483A-84DC-BF10695EF96F}"/>
          </ac:picMkLst>
        </pc:picChg>
        <pc:picChg chg="add del mod">
          <ac:chgData name="shelby nickell" userId="9c5cf93e6a85ecd9" providerId="LiveId" clId="{946240F2-11A2-4248-99B0-3E569C43832A}" dt="2020-12-09T21:06:13.821" v="2143" actId="21"/>
          <ac:picMkLst>
            <pc:docMk/>
            <pc:sldMk cId="859088105" sldId="261"/>
            <ac:picMk id="1026" creationId="{40F765A3-E991-45A1-9315-84B60C6A67CD}"/>
          </ac:picMkLst>
        </pc:picChg>
        <pc:picChg chg="add mod">
          <ac:chgData name="shelby nickell" userId="9c5cf93e6a85ecd9" providerId="LiveId" clId="{946240F2-11A2-4248-99B0-3E569C43832A}" dt="2020-12-09T22:38:49.652" v="2434" actId="26606"/>
          <ac:picMkLst>
            <pc:docMk/>
            <pc:sldMk cId="859088105" sldId="261"/>
            <ac:picMk id="1028" creationId="{38BB52A8-9B6E-432A-B649-CD8A78470413}"/>
          </ac:picMkLst>
        </pc:picChg>
        <pc:picChg chg="add mod">
          <ac:chgData name="shelby nickell" userId="9c5cf93e6a85ecd9" providerId="LiveId" clId="{946240F2-11A2-4248-99B0-3E569C43832A}" dt="2020-12-09T22:38:49.652" v="2434" actId="26606"/>
          <ac:picMkLst>
            <pc:docMk/>
            <pc:sldMk cId="859088105" sldId="261"/>
            <ac:picMk id="1030" creationId="{3C4B2DE0-0824-4D36-9415-3A028382CFF2}"/>
          </ac:picMkLst>
        </pc:picChg>
      </pc:sldChg>
      <pc:sldChg chg="addSp modSp mod">
        <pc:chgData name="shelby nickell" userId="9c5cf93e6a85ecd9" providerId="LiveId" clId="{946240F2-11A2-4248-99B0-3E569C43832A}" dt="2020-12-10T19:05:40.692" v="3061" actId="1076"/>
        <pc:sldMkLst>
          <pc:docMk/>
          <pc:sldMk cId="206762351" sldId="262"/>
        </pc:sldMkLst>
        <pc:spChg chg="mod">
          <ac:chgData name="shelby nickell" userId="9c5cf93e6a85ecd9" providerId="LiveId" clId="{946240F2-11A2-4248-99B0-3E569C43832A}" dt="2020-12-10T18:55:02.266" v="2469" actId="255"/>
          <ac:spMkLst>
            <pc:docMk/>
            <pc:sldMk cId="206762351" sldId="262"/>
            <ac:spMk id="2" creationId="{329E02FD-EB65-4591-B294-954F2849CEB2}"/>
          </ac:spMkLst>
        </pc:spChg>
        <pc:spChg chg="add mod">
          <ac:chgData name="shelby nickell" userId="9c5cf93e6a85ecd9" providerId="LiveId" clId="{946240F2-11A2-4248-99B0-3E569C43832A}" dt="2020-12-10T19:05:40.692" v="3061" actId="1076"/>
          <ac:spMkLst>
            <pc:docMk/>
            <pc:sldMk cId="206762351" sldId="262"/>
            <ac:spMk id="3" creationId="{DC68F873-DA8A-47C8-874A-0CED25A6F82E}"/>
          </ac:spMkLst>
        </pc:spChg>
      </pc:sldChg>
      <pc:sldChg chg="addSp delSp modSp new mod">
        <pc:chgData name="shelby nickell" userId="9c5cf93e6a85ecd9" providerId="LiveId" clId="{946240F2-11A2-4248-99B0-3E569C43832A}" dt="2020-12-10T22:58:33.925" v="4402" actId="1076"/>
        <pc:sldMkLst>
          <pc:docMk/>
          <pc:sldMk cId="2276578914" sldId="263"/>
        </pc:sldMkLst>
        <pc:spChg chg="mod">
          <ac:chgData name="shelby nickell" userId="9c5cf93e6a85ecd9" providerId="LiveId" clId="{946240F2-11A2-4248-99B0-3E569C43832A}" dt="2020-12-10T20:31:27.461" v="3428" actId="20577"/>
          <ac:spMkLst>
            <pc:docMk/>
            <pc:sldMk cId="2276578914" sldId="263"/>
            <ac:spMk id="2" creationId="{8F62A8DB-F062-48A1-AF8A-6238EE4B4103}"/>
          </ac:spMkLst>
        </pc:spChg>
        <pc:spChg chg="mod">
          <ac:chgData name="shelby nickell" userId="9c5cf93e6a85ecd9" providerId="LiveId" clId="{946240F2-11A2-4248-99B0-3E569C43832A}" dt="2020-12-10T18:53:48.667" v="2456" actId="255"/>
          <ac:spMkLst>
            <pc:docMk/>
            <pc:sldMk cId="2276578914" sldId="263"/>
            <ac:spMk id="3" creationId="{327D25BE-54ED-4CB3-80B3-71EA8942D28F}"/>
          </ac:spMkLst>
        </pc:spChg>
        <pc:spChg chg="mod">
          <ac:chgData name="shelby nickell" userId="9c5cf93e6a85ecd9" providerId="LiveId" clId="{946240F2-11A2-4248-99B0-3E569C43832A}" dt="2020-12-09T22:07:21.614" v="2390" actId="20577"/>
          <ac:spMkLst>
            <pc:docMk/>
            <pc:sldMk cId="2276578914" sldId="263"/>
            <ac:spMk id="4" creationId="{BDDC161E-53C6-4318-8846-FD7ADA88EEBB}"/>
          </ac:spMkLst>
        </pc:spChg>
        <pc:spChg chg="mod">
          <ac:chgData name="shelby nickell" userId="9c5cf93e6a85ecd9" providerId="LiveId" clId="{946240F2-11A2-4248-99B0-3E569C43832A}" dt="2020-12-10T18:53:54.033" v="2457" actId="255"/>
          <ac:spMkLst>
            <pc:docMk/>
            <pc:sldMk cId="2276578914" sldId="263"/>
            <ac:spMk id="5" creationId="{B80D31C5-D82F-4E5F-A6B9-A320870D9D44}"/>
          </ac:spMkLst>
        </pc:spChg>
        <pc:spChg chg="mod">
          <ac:chgData name="shelby nickell" userId="9c5cf93e6a85ecd9" providerId="LiveId" clId="{946240F2-11A2-4248-99B0-3E569C43832A}" dt="2020-12-08T23:46:13.672" v="1139" actId="20577"/>
          <ac:spMkLst>
            <pc:docMk/>
            <pc:sldMk cId="2276578914" sldId="263"/>
            <ac:spMk id="6" creationId="{3773F55D-5992-4591-9F9E-B74D402CDDCC}"/>
          </ac:spMkLst>
        </pc:spChg>
        <pc:picChg chg="mod">
          <ac:chgData name="shelby nickell" userId="9c5cf93e6a85ecd9" providerId="LiveId" clId="{946240F2-11A2-4248-99B0-3E569C43832A}" dt="2020-12-10T22:58:33.925" v="4402" actId="1076"/>
          <ac:picMkLst>
            <pc:docMk/>
            <pc:sldMk cId="2276578914" sldId="263"/>
            <ac:picMk id="7" creationId="{50DEB7C3-89D7-41D1-BAE2-187BE102BA52}"/>
          </ac:picMkLst>
        </pc:picChg>
        <pc:picChg chg="add mod">
          <ac:chgData name="shelby nickell" userId="9c5cf93e6a85ecd9" providerId="LiveId" clId="{946240F2-11A2-4248-99B0-3E569C43832A}" dt="2020-12-10T18:53:58.009" v="2458" actId="1076"/>
          <ac:picMkLst>
            <pc:docMk/>
            <pc:sldMk cId="2276578914" sldId="263"/>
            <ac:picMk id="7170" creationId="{195130C1-A697-4939-98C1-CAF33C5BA251}"/>
          </ac:picMkLst>
        </pc:picChg>
        <pc:picChg chg="add del mod">
          <ac:chgData name="shelby nickell" userId="9c5cf93e6a85ecd9" providerId="LiveId" clId="{946240F2-11A2-4248-99B0-3E569C43832A}" dt="2020-12-09T22:08:15.249" v="2391" actId="21"/>
          <ac:picMkLst>
            <pc:docMk/>
            <pc:sldMk cId="2276578914" sldId="263"/>
            <ac:picMk id="7172" creationId="{9F361C46-DA91-44F1-838C-8B0D27A3C1CB}"/>
          </ac:picMkLst>
        </pc:picChg>
      </pc:sldChg>
      <pc:sldChg chg="addSp delSp modSp new mod setBg modNotesTx">
        <pc:chgData name="shelby nickell" userId="9c5cf93e6a85ecd9" providerId="LiveId" clId="{946240F2-11A2-4248-99B0-3E569C43832A}" dt="2020-12-10T23:00:31.401" v="4403" actId="1076"/>
        <pc:sldMkLst>
          <pc:docMk/>
          <pc:sldMk cId="729837593" sldId="264"/>
        </pc:sldMkLst>
        <pc:spChg chg="mod">
          <ac:chgData name="shelby nickell" userId="9c5cf93e6a85ecd9" providerId="LiveId" clId="{946240F2-11A2-4248-99B0-3E569C43832A}" dt="2020-12-10T18:54:07.244" v="2459" actId="255"/>
          <ac:spMkLst>
            <pc:docMk/>
            <pc:sldMk cId="729837593" sldId="264"/>
            <ac:spMk id="2" creationId="{2DC7B163-1656-45F3-B197-F96A3A6D2EDC}"/>
          </ac:spMkLst>
        </pc:spChg>
        <pc:spChg chg="mod ord">
          <ac:chgData name="shelby nickell" userId="9c5cf93e6a85ecd9" providerId="LiveId" clId="{946240F2-11A2-4248-99B0-3E569C43832A}" dt="2020-12-10T22:23:41.265" v="4396" actId="20577"/>
          <ac:spMkLst>
            <pc:docMk/>
            <pc:sldMk cId="729837593" sldId="264"/>
            <ac:spMk id="3" creationId="{698E5B6B-1C55-4311-BC4B-95E508DFBF9B}"/>
          </ac:spMkLst>
        </pc:spChg>
        <pc:spChg chg="add del">
          <ac:chgData name="shelby nickell" userId="9c5cf93e6a85ecd9" providerId="LiveId" clId="{946240F2-11A2-4248-99B0-3E569C43832A}" dt="2020-12-09T21:52:34.936" v="2363" actId="26606"/>
          <ac:spMkLst>
            <pc:docMk/>
            <pc:sldMk cId="729837593" sldId="264"/>
            <ac:spMk id="71" creationId="{F09CA6CC-C9DF-440F-BE30-1167A9211C99}"/>
          </ac:spMkLst>
        </pc:spChg>
        <pc:spChg chg="add del">
          <ac:chgData name="shelby nickell" userId="9c5cf93e6a85ecd9" providerId="LiveId" clId="{946240F2-11A2-4248-99B0-3E569C43832A}" dt="2020-12-09T21:52:34.936" v="2363" actId="26606"/>
          <ac:spMkLst>
            <pc:docMk/>
            <pc:sldMk cId="729837593" sldId="264"/>
            <ac:spMk id="73" creationId="{6F82D7C3-4329-485C-9C81-FB5BA3FA96DF}"/>
          </ac:spMkLst>
        </pc:spChg>
        <pc:spChg chg="add del">
          <ac:chgData name="shelby nickell" userId="9c5cf93e6a85ecd9" providerId="LiveId" clId="{946240F2-11A2-4248-99B0-3E569C43832A}" dt="2020-12-09T21:52:34.936" v="2363" actId="26606"/>
          <ac:spMkLst>
            <pc:docMk/>
            <pc:sldMk cId="729837593" sldId="264"/>
            <ac:spMk id="75" creationId="{B4A844BD-14AA-428F-A577-AF00BC3747EA}"/>
          </ac:spMkLst>
        </pc:spChg>
        <pc:spChg chg="add del">
          <ac:chgData name="shelby nickell" userId="9c5cf93e6a85ecd9" providerId="LiveId" clId="{946240F2-11A2-4248-99B0-3E569C43832A}" dt="2020-12-09T21:52:34.936" v="2363" actId="26606"/>
          <ac:spMkLst>
            <pc:docMk/>
            <pc:sldMk cId="729837593" sldId="264"/>
            <ac:spMk id="77" creationId="{B5E57564-AF5B-45C2-9B42-165C77BE88F2}"/>
          </ac:spMkLst>
        </pc:spChg>
        <pc:spChg chg="add del">
          <ac:chgData name="shelby nickell" userId="9c5cf93e6a85ecd9" providerId="LiveId" clId="{946240F2-11A2-4248-99B0-3E569C43832A}" dt="2020-12-09T21:55:40.399" v="2370" actId="26606"/>
          <ac:spMkLst>
            <pc:docMk/>
            <pc:sldMk cId="729837593" sldId="264"/>
            <ac:spMk id="135" creationId="{51B4153B-B110-4ED7-8630-3CABE81A3821}"/>
          </ac:spMkLst>
        </pc:spChg>
        <pc:spChg chg="add del">
          <ac:chgData name="shelby nickell" userId="9c5cf93e6a85ecd9" providerId="LiveId" clId="{946240F2-11A2-4248-99B0-3E569C43832A}" dt="2020-12-09T21:55:40.399" v="2370" actId="26606"/>
          <ac:spMkLst>
            <pc:docMk/>
            <pc:sldMk cId="729837593" sldId="264"/>
            <ac:spMk id="137" creationId="{6FA5C78E-B270-4285-98D2-CD98C01BA1A8}"/>
          </ac:spMkLst>
        </pc:spChg>
        <pc:spChg chg="add del">
          <ac:chgData name="shelby nickell" userId="9c5cf93e6a85ecd9" providerId="LiveId" clId="{946240F2-11A2-4248-99B0-3E569C43832A}" dt="2020-12-09T21:55:40.399" v="2370" actId="26606"/>
          <ac:spMkLst>
            <pc:docMk/>
            <pc:sldMk cId="729837593" sldId="264"/>
            <ac:spMk id="139" creationId="{03A2060A-9B94-4B72-B661-8908DD26C267}"/>
          </ac:spMkLst>
        </pc:spChg>
        <pc:spChg chg="add del">
          <ac:chgData name="shelby nickell" userId="9c5cf93e6a85ecd9" providerId="LiveId" clId="{946240F2-11A2-4248-99B0-3E569C43832A}" dt="2020-12-09T21:55:40.399" v="2370" actId="26606"/>
          <ac:spMkLst>
            <pc:docMk/>
            <pc:sldMk cId="729837593" sldId="264"/>
            <ac:spMk id="141" creationId="{85F34811-F695-48A5-BE8E-269963D86F04}"/>
          </ac:spMkLst>
        </pc:spChg>
        <pc:spChg chg="add del">
          <ac:chgData name="shelby nickell" userId="9c5cf93e6a85ecd9" providerId="LiveId" clId="{946240F2-11A2-4248-99B0-3E569C43832A}" dt="2020-12-09T22:39:47.998" v="2436" actId="26606"/>
          <ac:spMkLst>
            <pc:docMk/>
            <pc:sldMk cId="729837593" sldId="264"/>
            <ac:spMk id="143" creationId="{B4A844BD-14AA-428F-A577-AF00BC3747EA}"/>
          </ac:spMkLst>
        </pc:spChg>
        <pc:spChg chg="add del">
          <ac:chgData name="shelby nickell" userId="9c5cf93e6a85ecd9" providerId="LiveId" clId="{946240F2-11A2-4248-99B0-3E569C43832A}" dt="2020-12-09T22:39:47.998" v="2436" actId="26606"/>
          <ac:spMkLst>
            <pc:docMk/>
            <pc:sldMk cId="729837593" sldId="264"/>
            <ac:spMk id="145" creationId="{B5E57564-AF5B-45C2-9B42-165C77BE88F2}"/>
          </ac:spMkLst>
        </pc:spChg>
        <pc:spChg chg="add del">
          <ac:chgData name="shelby nickell" userId="9c5cf93e6a85ecd9" providerId="LiveId" clId="{946240F2-11A2-4248-99B0-3E569C43832A}" dt="2020-12-09T22:39:48.029" v="2437" actId="26606"/>
          <ac:spMkLst>
            <pc:docMk/>
            <pc:sldMk cId="729837593" sldId="264"/>
            <ac:spMk id="192" creationId="{51B4153B-B110-4ED7-8630-3CABE81A3821}"/>
          </ac:spMkLst>
        </pc:spChg>
        <pc:spChg chg="add del">
          <ac:chgData name="shelby nickell" userId="9c5cf93e6a85ecd9" providerId="LiveId" clId="{946240F2-11A2-4248-99B0-3E569C43832A}" dt="2020-12-09T22:39:48.029" v="2437" actId="26606"/>
          <ac:spMkLst>
            <pc:docMk/>
            <pc:sldMk cId="729837593" sldId="264"/>
            <ac:spMk id="193" creationId="{6FA5C78E-B270-4285-98D2-CD98C01BA1A8}"/>
          </ac:spMkLst>
        </pc:spChg>
        <pc:spChg chg="add del">
          <ac:chgData name="shelby nickell" userId="9c5cf93e6a85ecd9" providerId="LiveId" clId="{946240F2-11A2-4248-99B0-3E569C43832A}" dt="2020-12-09T22:39:48.029" v="2437" actId="26606"/>
          <ac:spMkLst>
            <pc:docMk/>
            <pc:sldMk cId="729837593" sldId="264"/>
            <ac:spMk id="194" creationId="{03A2060A-9B94-4B72-B661-8908DD26C267}"/>
          </ac:spMkLst>
        </pc:spChg>
        <pc:spChg chg="add del">
          <ac:chgData name="shelby nickell" userId="9c5cf93e6a85ecd9" providerId="LiveId" clId="{946240F2-11A2-4248-99B0-3E569C43832A}" dt="2020-12-09T22:39:48.029" v="2437" actId="26606"/>
          <ac:spMkLst>
            <pc:docMk/>
            <pc:sldMk cId="729837593" sldId="264"/>
            <ac:spMk id="195" creationId="{85F34811-F695-48A5-BE8E-269963D86F04}"/>
          </ac:spMkLst>
        </pc:spChg>
        <pc:spChg chg="add del">
          <ac:chgData name="shelby nickell" userId="9c5cf93e6a85ecd9" providerId="LiveId" clId="{946240F2-11A2-4248-99B0-3E569C43832A}" dt="2020-12-09T22:39:47.998" v="2436" actId="26606"/>
          <ac:spMkLst>
            <pc:docMk/>
            <pc:sldMk cId="729837593" sldId="264"/>
            <ac:spMk id="6152" creationId="{F09CA6CC-C9DF-440F-BE30-1167A9211C99}"/>
          </ac:spMkLst>
        </pc:spChg>
        <pc:spChg chg="add del">
          <ac:chgData name="shelby nickell" userId="9c5cf93e6a85ecd9" providerId="LiveId" clId="{946240F2-11A2-4248-99B0-3E569C43832A}" dt="2020-12-09T22:39:47.998" v="2436" actId="26606"/>
          <ac:spMkLst>
            <pc:docMk/>
            <pc:sldMk cId="729837593" sldId="264"/>
            <ac:spMk id="6153" creationId="{6F82D7C3-4329-485C-9C81-FB5BA3FA96DF}"/>
          </ac:spMkLst>
        </pc:spChg>
        <pc:spChg chg="add">
          <ac:chgData name="shelby nickell" userId="9c5cf93e6a85ecd9" providerId="LiveId" clId="{946240F2-11A2-4248-99B0-3E569C43832A}" dt="2020-12-09T22:39:48.029" v="2437" actId="26606"/>
          <ac:spMkLst>
            <pc:docMk/>
            <pc:sldMk cId="729837593" sldId="264"/>
            <ac:spMk id="6155" creationId="{FBA4298C-3B35-4490-B20E-FE53B856100B}"/>
          </ac:spMkLst>
        </pc:spChg>
        <pc:spChg chg="add">
          <ac:chgData name="shelby nickell" userId="9c5cf93e6a85ecd9" providerId="LiveId" clId="{946240F2-11A2-4248-99B0-3E569C43832A}" dt="2020-12-09T22:39:48.029" v="2437" actId="26606"/>
          <ac:spMkLst>
            <pc:docMk/>
            <pc:sldMk cId="729837593" sldId="264"/>
            <ac:spMk id="6156" creationId="{97747F40-F9BD-47EC-AE13-27CA7BBEF927}"/>
          </ac:spMkLst>
        </pc:spChg>
        <pc:spChg chg="add">
          <ac:chgData name="shelby nickell" userId="9c5cf93e6a85ecd9" providerId="LiveId" clId="{946240F2-11A2-4248-99B0-3E569C43832A}" dt="2020-12-09T22:39:48.029" v="2437" actId="26606"/>
          <ac:spMkLst>
            <pc:docMk/>
            <pc:sldMk cId="729837593" sldId="264"/>
            <ac:spMk id="6157" creationId="{A115D65E-0C93-4C40-B736-E34E0BBEC379}"/>
          </ac:spMkLst>
        </pc:spChg>
        <pc:spChg chg="add">
          <ac:chgData name="shelby nickell" userId="9c5cf93e6a85ecd9" providerId="LiveId" clId="{946240F2-11A2-4248-99B0-3E569C43832A}" dt="2020-12-09T22:39:48.029" v="2437" actId="26606"/>
          <ac:spMkLst>
            <pc:docMk/>
            <pc:sldMk cId="729837593" sldId="264"/>
            <ac:spMk id="6158" creationId="{A2EF89B5-146A-40CD-9E37-AE6B8156DC51}"/>
          </ac:spMkLst>
        </pc:spChg>
        <pc:picChg chg="mod">
          <ac:chgData name="shelby nickell" userId="9c5cf93e6a85ecd9" providerId="LiveId" clId="{946240F2-11A2-4248-99B0-3E569C43832A}" dt="2020-12-10T23:00:31.401" v="4403" actId="1076"/>
          <ac:picMkLst>
            <pc:docMk/>
            <pc:sldMk cId="729837593" sldId="264"/>
            <ac:picMk id="4" creationId="{5C45D0DA-D179-46CE-9B1F-A24A0F97AA89}"/>
          </ac:picMkLst>
        </pc:picChg>
        <pc:picChg chg="add del mod">
          <ac:chgData name="shelby nickell" userId="9c5cf93e6a85ecd9" providerId="LiveId" clId="{946240F2-11A2-4248-99B0-3E569C43832A}" dt="2020-12-09T21:54:19.405" v="2364" actId="21"/>
          <ac:picMkLst>
            <pc:docMk/>
            <pc:sldMk cId="729837593" sldId="264"/>
            <ac:picMk id="6146" creationId="{DCC508E7-71DB-4514-9CF8-4C7AF69EFDE3}"/>
          </ac:picMkLst>
        </pc:picChg>
        <pc:picChg chg="add del mod">
          <ac:chgData name="shelby nickell" userId="9c5cf93e6a85ecd9" providerId="LiveId" clId="{946240F2-11A2-4248-99B0-3E569C43832A}" dt="2020-12-09T21:55:18.636" v="2367" actId="21"/>
          <ac:picMkLst>
            <pc:docMk/>
            <pc:sldMk cId="729837593" sldId="264"/>
            <ac:picMk id="6148" creationId="{883949BC-0FEF-43C7-946D-DAB7813242BC}"/>
          </ac:picMkLst>
        </pc:picChg>
        <pc:picChg chg="add mod">
          <ac:chgData name="shelby nickell" userId="9c5cf93e6a85ecd9" providerId="LiveId" clId="{946240F2-11A2-4248-99B0-3E569C43832A}" dt="2020-12-09T22:40:04.326" v="2439" actId="14100"/>
          <ac:picMkLst>
            <pc:docMk/>
            <pc:sldMk cId="729837593" sldId="264"/>
            <ac:picMk id="6150" creationId="{22AE216A-6870-4E6B-8DEB-2FEDE62CC0F8}"/>
          </ac:picMkLst>
        </pc:picChg>
      </pc:sldChg>
      <pc:sldChg chg="addSp modSp new mod setBg modNotesTx">
        <pc:chgData name="shelby nickell" userId="9c5cf93e6a85ecd9" providerId="LiveId" clId="{946240F2-11A2-4248-99B0-3E569C43832A}" dt="2020-12-10T23:19:51.645" v="4411" actId="1076"/>
        <pc:sldMkLst>
          <pc:docMk/>
          <pc:sldMk cId="700783331" sldId="265"/>
        </pc:sldMkLst>
        <pc:spChg chg="mod">
          <ac:chgData name="shelby nickell" userId="9c5cf93e6a85ecd9" providerId="LiveId" clId="{946240F2-11A2-4248-99B0-3E569C43832A}" dt="2020-12-10T18:54:51.860" v="2468" actId="255"/>
          <ac:spMkLst>
            <pc:docMk/>
            <pc:sldMk cId="700783331" sldId="265"/>
            <ac:spMk id="2" creationId="{99D2C30C-13C3-4E54-83F1-FE13427393F8}"/>
          </ac:spMkLst>
        </pc:spChg>
        <pc:spChg chg="mod">
          <ac:chgData name="shelby nickell" userId="9c5cf93e6a85ecd9" providerId="LiveId" clId="{946240F2-11A2-4248-99B0-3E569C43832A}" dt="2020-12-09T21:27:44.156" v="2318" actId="26606"/>
          <ac:spMkLst>
            <pc:docMk/>
            <pc:sldMk cId="700783331" sldId="265"/>
            <ac:spMk id="3" creationId="{9F091C56-CFF3-4F7C-BAE9-D7F4162AD07B}"/>
          </ac:spMkLst>
        </pc:spChg>
        <pc:spChg chg="add">
          <ac:chgData name="shelby nickell" userId="9c5cf93e6a85ecd9" providerId="LiveId" clId="{946240F2-11A2-4248-99B0-3E569C43832A}" dt="2020-12-09T21:27:44.156" v="2318" actId="26606"/>
          <ac:spMkLst>
            <pc:docMk/>
            <pc:sldMk cId="700783331" sldId="265"/>
            <ac:spMk id="71" creationId="{8354E4A1-6024-4D18-89EA-EB7EF53D340F}"/>
          </ac:spMkLst>
        </pc:spChg>
        <pc:spChg chg="add">
          <ac:chgData name="shelby nickell" userId="9c5cf93e6a85ecd9" providerId="LiveId" clId="{946240F2-11A2-4248-99B0-3E569C43832A}" dt="2020-12-09T21:27:44.156" v="2318" actId="26606"/>
          <ac:spMkLst>
            <pc:docMk/>
            <pc:sldMk cId="700783331" sldId="265"/>
            <ac:spMk id="73" creationId="{184965AF-C953-45C8-BD68-12F8B58810A6}"/>
          </ac:spMkLst>
        </pc:spChg>
        <pc:spChg chg="add">
          <ac:chgData name="shelby nickell" userId="9c5cf93e6a85ecd9" providerId="LiveId" clId="{946240F2-11A2-4248-99B0-3E569C43832A}" dt="2020-12-09T21:27:44.156" v="2318" actId="26606"/>
          <ac:spMkLst>
            <pc:docMk/>
            <pc:sldMk cId="700783331" sldId="265"/>
            <ac:spMk id="75" creationId="{2DECE677-C1FD-4829-8D4A-3C19A04A3659}"/>
          </ac:spMkLst>
        </pc:spChg>
        <pc:picChg chg="mod">
          <ac:chgData name="shelby nickell" userId="9c5cf93e6a85ecd9" providerId="LiveId" clId="{946240F2-11A2-4248-99B0-3E569C43832A}" dt="2020-12-10T23:19:51.645" v="4411" actId="1076"/>
          <ac:picMkLst>
            <pc:docMk/>
            <pc:sldMk cId="700783331" sldId="265"/>
            <ac:picMk id="4" creationId="{7CA010BE-6063-457B-8F0C-C9ECE79305E7}"/>
          </ac:picMkLst>
        </pc:picChg>
        <pc:picChg chg="add mod">
          <ac:chgData name="shelby nickell" userId="9c5cf93e6a85ecd9" providerId="LiveId" clId="{946240F2-11A2-4248-99B0-3E569C43832A}" dt="2020-12-09T21:27:54.548" v="2320" actId="1076"/>
          <ac:picMkLst>
            <pc:docMk/>
            <pc:sldMk cId="700783331" sldId="265"/>
            <ac:picMk id="5122" creationId="{4BD1715E-D460-4332-93CD-E3C4B2F3F5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2C525-F700-4D1D-8B89-FF74123B53BD}"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E5734-1B2F-4C4A-A8D5-AA82E81E71D1}" type="slidenum">
              <a:rPr lang="en-US" smtClean="0"/>
              <a:t>‹#›</a:t>
            </a:fld>
            <a:endParaRPr lang="en-US"/>
          </a:p>
        </p:txBody>
      </p:sp>
    </p:spTree>
    <p:extLst>
      <p:ext uri="{BB962C8B-B14F-4D97-AF65-F5344CB8AC3E}">
        <p14:creationId xmlns:p14="http://schemas.microsoft.com/office/powerpoint/2010/main" val="155409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kidneys filter waste from the blood and it is removed in the form of urine. Things like sodium, calcium and potassium are balanced through the kidneys. More serious complications if spreads to the kidneys. Making it easier for organisms to reach the tract</a:t>
            </a:r>
          </a:p>
        </p:txBody>
      </p:sp>
      <p:sp>
        <p:nvSpPr>
          <p:cNvPr id="4" name="Slide Number Placeholder 3"/>
          <p:cNvSpPr>
            <a:spLocks noGrp="1"/>
          </p:cNvSpPr>
          <p:nvPr>
            <p:ph type="sldNum" sz="quarter" idx="5"/>
          </p:nvPr>
        </p:nvSpPr>
        <p:spPr/>
        <p:txBody>
          <a:bodyPr/>
          <a:lstStyle/>
          <a:p>
            <a:fld id="{06FE5734-1B2F-4C4A-A8D5-AA82E81E71D1}" type="slidenum">
              <a:rPr lang="en-US" smtClean="0"/>
              <a:t>2</a:t>
            </a:fld>
            <a:endParaRPr lang="en-US"/>
          </a:p>
        </p:txBody>
      </p:sp>
    </p:spTree>
    <p:extLst>
      <p:ext uri="{BB962C8B-B14F-4D97-AF65-F5344CB8AC3E}">
        <p14:creationId xmlns:p14="http://schemas.microsoft.com/office/powerpoint/2010/main" val="110514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Normal urine has no bacteria in it. Some people are more prone to get </a:t>
            </a:r>
            <a:r>
              <a:rPr lang="en-US" dirty="0" err="1"/>
              <a:t>utis</a:t>
            </a:r>
            <a:r>
              <a:rPr lang="en-US" dirty="0"/>
              <a:t> than others. </a:t>
            </a:r>
            <a:r>
              <a:rPr lang="en-US" dirty="0">
                <a:solidFill>
                  <a:srgbClr val="FFFFFF"/>
                </a:solidFill>
              </a:rPr>
              <a:t>Women are at a bigger risk due to having a shorter urethra.  Menopause can lower the estrogen levels, making it easier to get a </a:t>
            </a:r>
            <a:r>
              <a:rPr lang="en-US" dirty="0" err="1">
                <a:solidFill>
                  <a:srgbClr val="FFFFFF"/>
                </a:solidFill>
              </a:rPr>
              <a:t>uti</a:t>
            </a:r>
            <a:r>
              <a:rPr lang="en-US" dirty="0">
                <a:solidFill>
                  <a:srgbClr val="FFFFFF"/>
                </a:solidFill>
              </a:rPr>
              <a:t>.  Dm-high blood sugar in the urine and immune system being lowered. </a:t>
            </a:r>
          </a:p>
          <a:p>
            <a:endParaRPr lang="en-US" dirty="0"/>
          </a:p>
        </p:txBody>
      </p:sp>
      <p:sp>
        <p:nvSpPr>
          <p:cNvPr id="4" name="Slide Number Placeholder 3"/>
          <p:cNvSpPr>
            <a:spLocks noGrp="1"/>
          </p:cNvSpPr>
          <p:nvPr>
            <p:ph type="sldNum" sz="quarter" idx="5"/>
          </p:nvPr>
        </p:nvSpPr>
        <p:spPr/>
        <p:txBody>
          <a:bodyPr/>
          <a:lstStyle/>
          <a:p>
            <a:fld id="{06FE5734-1B2F-4C4A-A8D5-AA82E81E71D1}" type="slidenum">
              <a:rPr lang="en-US" smtClean="0"/>
              <a:t>3</a:t>
            </a:fld>
            <a:endParaRPr lang="en-US"/>
          </a:p>
        </p:txBody>
      </p:sp>
    </p:spTree>
    <p:extLst>
      <p:ext uri="{BB962C8B-B14F-4D97-AF65-F5344CB8AC3E}">
        <p14:creationId xmlns:p14="http://schemas.microsoft.com/office/powerpoint/2010/main" val="143803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a:t>
            </a:r>
            <a:r>
              <a:rPr lang="en-US" dirty="0"/>
              <a:t>- </a:t>
            </a:r>
            <a:r>
              <a:rPr lang="en-US" dirty="0" err="1"/>
              <a:t>linning</a:t>
            </a:r>
            <a:r>
              <a:rPr lang="en-US" dirty="0"/>
              <a:t> of the bladder and urethra get red in irritated- similar to when you have a sore throat. Feeling like you are not able to fully empty your bladder</a:t>
            </a:r>
          </a:p>
        </p:txBody>
      </p:sp>
      <p:sp>
        <p:nvSpPr>
          <p:cNvPr id="4" name="Slide Number Placeholder 3"/>
          <p:cNvSpPr>
            <a:spLocks noGrp="1"/>
          </p:cNvSpPr>
          <p:nvPr>
            <p:ph type="sldNum" sz="quarter" idx="5"/>
          </p:nvPr>
        </p:nvSpPr>
        <p:spPr/>
        <p:txBody>
          <a:bodyPr/>
          <a:lstStyle/>
          <a:p>
            <a:fld id="{06FE5734-1B2F-4C4A-A8D5-AA82E81E71D1}" type="slidenum">
              <a:rPr lang="en-US" smtClean="0"/>
              <a:t>4</a:t>
            </a:fld>
            <a:endParaRPr lang="en-US"/>
          </a:p>
        </p:txBody>
      </p:sp>
    </p:spTree>
    <p:extLst>
      <p:ext uri="{BB962C8B-B14F-4D97-AF65-F5344CB8AC3E}">
        <p14:creationId xmlns:p14="http://schemas.microsoft.com/office/powerpoint/2010/main" val="47402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serious </a:t>
            </a:r>
            <a:r>
              <a:rPr lang="en-US" dirty="0" err="1"/>
              <a:t>bc</a:t>
            </a:r>
            <a:r>
              <a:rPr lang="en-US" dirty="0"/>
              <a:t> you can end up with </a:t>
            </a:r>
            <a:r>
              <a:rPr lang="en-US" dirty="0" err="1"/>
              <a:t>permant</a:t>
            </a:r>
            <a:r>
              <a:rPr lang="en-US" dirty="0"/>
              <a:t> kidney damage if left untreated</a:t>
            </a:r>
          </a:p>
        </p:txBody>
      </p:sp>
      <p:sp>
        <p:nvSpPr>
          <p:cNvPr id="4" name="Slide Number Placeholder 3"/>
          <p:cNvSpPr>
            <a:spLocks noGrp="1"/>
          </p:cNvSpPr>
          <p:nvPr>
            <p:ph type="sldNum" sz="quarter" idx="5"/>
          </p:nvPr>
        </p:nvSpPr>
        <p:spPr/>
        <p:txBody>
          <a:bodyPr/>
          <a:lstStyle/>
          <a:p>
            <a:fld id="{06FE5734-1B2F-4C4A-A8D5-AA82E81E71D1}" type="slidenum">
              <a:rPr lang="en-US" smtClean="0"/>
              <a:t>6</a:t>
            </a:fld>
            <a:endParaRPr lang="en-US"/>
          </a:p>
        </p:txBody>
      </p:sp>
    </p:spTree>
    <p:extLst>
      <p:ext uri="{BB962C8B-B14F-4D97-AF65-F5344CB8AC3E}">
        <p14:creationId xmlns:p14="http://schemas.microsoft.com/office/powerpoint/2010/main" val="319221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3 or more a year,  your </a:t>
            </a:r>
            <a:r>
              <a:rPr lang="en-US" dirty="0" err="1"/>
              <a:t>dr</a:t>
            </a:r>
            <a:r>
              <a:rPr lang="en-US" dirty="0"/>
              <a:t> may want to do more testing and you may be placed on a longer course of a low dose antibiotic</a:t>
            </a:r>
          </a:p>
        </p:txBody>
      </p:sp>
      <p:sp>
        <p:nvSpPr>
          <p:cNvPr id="4" name="Slide Number Placeholder 3"/>
          <p:cNvSpPr>
            <a:spLocks noGrp="1"/>
          </p:cNvSpPr>
          <p:nvPr>
            <p:ph type="sldNum" sz="quarter" idx="5"/>
          </p:nvPr>
        </p:nvSpPr>
        <p:spPr/>
        <p:txBody>
          <a:bodyPr/>
          <a:lstStyle/>
          <a:p>
            <a:fld id="{06FE5734-1B2F-4C4A-A8D5-AA82E81E71D1}" type="slidenum">
              <a:rPr lang="en-US" smtClean="0"/>
              <a:t>7</a:t>
            </a:fld>
            <a:endParaRPr lang="en-US"/>
          </a:p>
        </p:txBody>
      </p:sp>
    </p:spTree>
    <p:extLst>
      <p:ext uri="{BB962C8B-B14F-4D97-AF65-F5344CB8AC3E}">
        <p14:creationId xmlns:p14="http://schemas.microsoft.com/office/powerpoint/2010/main" val="29548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6-8 8oz water/day. Cranberry pills and juice is talked about but research has shown that it doesn’t help if you already have developed an infection</a:t>
            </a:r>
          </a:p>
        </p:txBody>
      </p:sp>
      <p:sp>
        <p:nvSpPr>
          <p:cNvPr id="4" name="Slide Number Placeholder 3"/>
          <p:cNvSpPr>
            <a:spLocks noGrp="1"/>
          </p:cNvSpPr>
          <p:nvPr>
            <p:ph type="sldNum" sz="quarter" idx="5"/>
          </p:nvPr>
        </p:nvSpPr>
        <p:spPr/>
        <p:txBody>
          <a:bodyPr/>
          <a:lstStyle/>
          <a:p>
            <a:fld id="{06FE5734-1B2F-4C4A-A8D5-AA82E81E71D1}" type="slidenum">
              <a:rPr lang="en-US" smtClean="0"/>
              <a:t>8</a:t>
            </a:fld>
            <a:endParaRPr lang="en-US"/>
          </a:p>
        </p:txBody>
      </p:sp>
    </p:spTree>
    <p:extLst>
      <p:ext uri="{BB962C8B-B14F-4D97-AF65-F5344CB8AC3E}">
        <p14:creationId xmlns:p14="http://schemas.microsoft.com/office/powerpoint/2010/main" val="294032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12/10/2020</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95144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4721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95805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12/10/2020</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106710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7791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45326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5532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82306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50962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01688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12/10/2020</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9995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12/10/2020</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1966895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38" r:id="rId6"/>
    <p:sldLayoutId id="2147483743"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s://www.urologyhealth.org/urology-a-z/u/urinary-tract-infections-in-adults" TargetMode="External"/><Relationship Id="rId2" Type="http://schemas.openxmlformats.org/officeDocument/2006/relationships/hyperlink" Target="https://www.mayoclinic.org/diseases-conditions/urinary-tract-infection/symptoms-causes/syc-20353447" TargetMode="External"/><Relationship Id="rId1" Type="http://schemas.openxmlformats.org/officeDocument/2006/relationships/slideLayout" Target="../slideLayouts/slideLayout6.xml"/><Relationship Id="rId5" Type="http://schemas.openxmlformats.org/officeDocument/2006/relationships/hyperlink" Target="https://www.niddk.nih.gov/health-information/urologic-diseases/bladder-infection-uti-in-adults" TargetMode="External"/><Relationship Id="rId4" Type="http://schemas.openxmlformats.org/officeDocument/2006/relationships/hyperlink" Target="https://www.cdc.gov/antibiotic-use/community/for-patients/common-illnesses/ut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68C3D5A3-92BF-45E7-A326-86A6B9649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C6DB18B-1CA2-407F-A210-D094943034DA}"/>
              </a:ext>
            </a:extLst>
          </p:cNvPr>
          <p:cNvPicPr>
            <a:picLocks noChangeAspect="1"/>
          </p:cNvPicPr>
          <p:nvPr/>
        </p:nvPicPr>
        <p:blipFill rotWithShape="1">
          <a:blip r:embed="rId4"/>
          <a:srcRect l="2028" r="31176"/>
          <a:stretch/>
        </p:blipFill>
        <p:spPr>
          <a:xfrm>
            <a:off x="4743450" y="10"/>
            <a:ext cx="7448550" cy="6857989"/>
          </a:xfrm>
          <a:prstGeom prst="rect">
            <a:avLst/>
          </a:prstGeom>
        </p:spPr>
      </p:pic>
      <p:sp>
        <p:nvSpPr>
          <p:cNvPr id="38" name="Freeform: Shape 32">
            <a:extLst>
              <a:ext uri="{FF2B5EF4-FFF2-40B4-BE49-F238E27FC236}">
                <a16:creationId xmlns:a16="http://schemas.microsoft.com/office/drawing/2014/main" id="{73AB61F4-6725-4877-AB5E-0AA409E6C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7629526" cy="6858001"/>
          </a:xfrm>
          <a:custGeom>
            <a:avLst/>
            <a:gdLst>
              <a:gd name="connsiteX0" fmla="*/ 0 w 7629526"/>
              <a:gd name="connsiteY0" fmla="*/ 0 h 6858001"/>
              <a:gd name="connsiteX1" fmla="*/ 619126 w 7629526"/>
              <a:gd name="connsiteY1" fmla="*/ 0 h 6858001"/>
              <a:gd name="connsiteX2" fmla="*/ 941496 w 7629526"/>
              <a:gd name="connsiteY2" fmla="*/ 0 h 6858001"/>
              <a:gd name="connsiteX3" fmla="*/ 1481455 w 7629526"/>
              <a:gd name="connsiteY3" fmla="*/ 0 h 6858001"/>
              <a:gd name="connsiteX4" fmla="*/ 2219956 w 7629526"/>
              <a:gd name="connsiteY4" fmla="*/ 0 h 6858001"/>
              <a:gd name="connsiteX5" fmla="*/ 2362200 w 7629526"/>
              <a:gd name="connsiteY5" fmla="*/ 0 h 6858001"/>
              <a:gd name="connsiteX6" fmla="*/ 2620379 w 7629526"/>
              <a:gd name="connsiteY6" fmla="*/ 0 h 6858001"/>
              <a:gd name="connsiteX7" fmla="*/ 3743390 w 7629526"/>
              <a:gd name="connsiteY7" fmla="*/ 0 h 6858001"/>
              <a:gd name="connsiteX8" fmla="*/ 3813033 w 7629526"/>
              <a:gd name="connsiteY8" fmla="*/ 0 h 6858001"/>
              <a:gd name="connsiteX9" fmla="*/ 7629526 w 7629526"/>
              <a:gd name="connsiteY9" fmla="*/ 1 h 6858001"/>
              <a:gd name="connsiteX10" fmla="*/ 7559730 w 7629526"/>
              <a:gd name="connsiteY10" fmla="*/ 1 h 6858001"/>
              <a:gd name="connsiteX11" fmla="*/ 7559730 w 7629526"/>
              <a:gd name="connsiteY11" fmla="*/ 3526 h 6858001"/>
              <a:gd name="connsiteX12" fmla="*/ 7346056 w 7629526"/>
              <a:gd name="connsiteY12" fmla="*/ 14315 h 6858001"/>
              <a:gd name="connsiteX13" fmla="*/ 4857039 w 7629526"/>
              <a:gd name="connsiteY13" fmla="*/ 2772489 h 6858001"/>
              <a:gd name="connsiteX14" fmla="*/ 4858958 w 7629526"/>
              <a:gd name="connsiteY14" fmla="*/ 2848416 h 6858001"/>
              <a:gd name="connsiteX15" fmla="*/ 4857040 w 7629526"/>
              <a:gd name="connsiteY15" fmla="*/ 2848416 h 6858001"/>
              <a:gd name="connsiteX16" fmla="*/ 4857040 w 7629526"/>
              <a:gd name="connsiteY16" fmla="*/ 6858001 h 6858001"/>
              <a:gd name="connsiteX17" fmla="*/ 3095567 w 7629526"/>
              <a:gd name="connsiteY17" fmla="*/ 6858001 h 6858001"/>
              <a:gd name="connsiteX18" fmla="*/ 1481455 w 7629526"/>
              <a:gd name="connsiteY18" fmla="*/ 6858001 h 6858001"/>
              <a:gd name="connsiteX19" fmla="*/ 941496 w 7629526"/>
              <a:gd name="connsiteY19" fmla="*/ 6858001 h 6858001"/>
              <a:gd name="connsiteX20" fmla="*/ 941496 w 7629526"/>
              <a:gd name="connsiteY20" fmla="*/ 6858000 h 6858001"/>
              <a:gd name="connsiteX21" fmla="*/ 619126 w 7629526"/>
              <a:gd name="connsiteY21" fmla="*/ 6858000 h 6858001"/>
              <a:gd name="connsiteX22" fmla="*/ 0 w 7629526"/>
              <a:gd name="connsiteY2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9526" h="6858001">
                <a:moveTo>
                  <a:pt x="0" y="0"/>
                </a:moveTo>
                <a:lnTo>
                  <a:pt x="619126" y="0"/>
                </a:lnTo>
                <a:lnTo>
                  <a:pt x="941496" y="0"/>
                </a:lnTo>
                <a:lnTo>
                  <a:pt x="1481455" y="0"/>
                </a:lnTo>
                <a:lnTo>
                  <a:pt x="2219956" y="0"/>
                </a:lnTo>
                <a:lnTo>
                  <a:pt x="2362200" y="0"/>
                </a:lnTo>
                <a:lnTo>
                  <a:pt x="2620379" y="0"/>
                </a:lnTo>
                <a:lnTo>
                  <a:pt x="3743390" y="0"/>
                </a:lnTo>
                <a:lnTo>
                  <a:pt x="3813033" y="0"/>
                </a:lnTo>
                <a:lnTo>
                  <a:pt x="7629526" y="1"/>
                </a:lnTo>
                <a:lnTo>
                  <a:pt x="7559730" y="1"/>
                </a:lnTo>
                <a:lnTo>
                  <a:pt x="7559730" y="3526"/>
                </a:lnTo>
                <a:lnTo>
                  <a:pt x="7346056" y="14315"/>
                </a:lnTo>
                <a:cubicBezTo>
                  <a:pt x="5948012" y="156294"/>
                  <a:pt x="4857039" y="1336986"/>
                  <a:pt x="4857039" y="2772489"/>
                </a:cubicBezTo>
                <a:cubicBezTo>
                  <a:pt x="4857679" y="2797798"/>
                  <a:pt x="4858318" y="2823107"/>
                  <a:pt x="4858958" y="2848416"/>
                </a:cubicBezTo>
                <a:lnTo>
                  <a:pt x="4857040" y="2848416"/>
                </a:lnTo>
                <a:lnTo>
                  <a:pt x="4857040" y="6858001"/>
                </a:lnTo>
                <a:lnTo>
                  <a:pt x="3095567" y="6858001"/>
                </a:lnTo>
                <a:lnTo>
                  <a:pt x="1481455" y="6858001"/>
                </a:lnTo>
                <a:lnTo>
                  <a:pt x="941496" y="6858001"/>
                </a:lnTo>
                <a:lnTo>
                  <a:pt x="941496" y="6858000"/>
                </a:lnTo>
                <a:lnTo>
                  <a:pt x="6191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4">
            <a:extLst>
              <a:ext uri="{FF2B5EF4-FFF2-40B4-BE49-F238E27FC236}">
                <a16:creationId xmlns:a16="http://schemas.microsoft.com/office/drawing/2014/main" id="{8FDBD4F9-FE5F-4708-9D31-321F03A60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85801"/>
            <a:ext cx="12191999" cy="6172199"/>
          </a:xfrm>
          <a:custGeom>
            <a:avLst/>
            <a:gdLst>
              <a:gd name="connsiteX0" fmla="*/ 0 w 12191999"/>
              <a:gd name="connsiteY0" fmla="*/ 388716 h 6172199"/>
              <a:gd name="connsiteX1" fmla="*/ 3848509 w 12191999"/>
              <a:gd name="connsiteY1" fmla="*/ 4237225 h 6172199"/>
              <a:gd name="connsiteX2" fmla="*/ 3904658 w 12191999"/>
              <a:gd name="connsiteY2" fmla="*/ 4235805 h 6172199"/>
              <a:gd name="connsiteX3" fmla="*/ 3904658 w 12191999"/>
              <a:gd name="connsiteY3" fmla="*/ 4236304 h 6172199"/>
              <a:gd name="connsiteX4" fmla="*/ 12191999 w 12191999"/>
              <a:gd name="connsiteY4" fmla="*/ 4246836 h 6172199"/>
              <a:gd name="connsiteX5" fmla="*/ 12191999 w 12191999"/>
              <a:gd name="connsiteY5" fmla="*/ 6172199 h 6172199"/>
              <a:gd name="connsiteX6" fmla="*/ 0 w 12191999"/>
              <a:gd name="connsiteY6" fmla="*/ 6172199 h 6172199"/>
              <a:gd name="connsiteX7" fmla="*/ 0 w 12191999"/>
              <a:gd name="connsiteY7" fmla="*/ 5558957 h 6172199"/>
              <a:gd name="connsiteX8" fmla="*/ 0 w 12191999"/>
              <a:gd name="connsiteY8" fmla="*/ 4246836 h 6172199"/>
              <a:gd name="connsiteX9" fmla="*/ 0 w 12191999"/>
              <a:gd name="connsiteY9" fmla="*/ 0 h 6172199"/>
              <a:gd name="connsiteX10" fmla="*/ 2 w 12191999"/>
              <a:gd name="connsiteY10" fmla="*/ 0 h 6172199"/>
              <a:gd name="connsiteX11" fmla="*/ 2 w 12191999"/>
              <a:gd name="connsiteY11" fmla="*/ 283322 h 6172199"/>
              <a:gd name="connsiteX12" fmla="*/ 2666 w 12191999"/>
              <a:gd name="connsiteY12" fmla="*/ 283322 h 6172199"/>
              <a:gd name="connsiteX13" fmla="*/ 0 w 12191999"/>
              <a:gd name="connsiteY13" fmla="*/ 388716 h 61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6172199">
                <a:moveTo>
                  <a:pt x="0" y="388716"/>
                </a:moveTo>
                <a:cubicBezTo>
                  <a:pt x="0" y="2514189"/>
                  <a:pt x="1723036" y="4237225"/>
                  <a:pt x="3848509" y="4237225"/>
                </a:cubicBezTo>
                <a:cubicBezTo>
                  <a:pt x="3867225" y="4236752"/>
                  <a:pt x="3885942" y="4236278"/>
                  <a:pt x="3904658" y="4235805"/>
                </a:cubicBezTo>
                <a:lnTo>
                  <a:pt x="3904658" y="4236304"/>
                </a:lnTo>
                <a:cubicBezTo>
                  <a:pt x="6667105" y="4239815"/>
                  <a:pt x="9429553" y="4243325"/>
                  <a:pt x="12191999" y="4246836"/>
                </a:cubicBezTo>
                <a:lnTo>
                  <a:pt x="12191999" y="6172199"/>
                </a:lnTo>
                <a:lnTo>
                  <a:pt x="0" y="6172199"/>
                </a:lnTo>
                <a:lnTo>
                  <a:pt x="0" y="5558957"/>
                </a:lnTo>
                <a:lnTo>
                  <a:pt x="0" y="4246836"/>
                </a:lnTo>
                <a:close/>
                <a:moveTo>
                  <a:pt x="0" y="0"/>
                </a:moveTo>
                <a:lnTo>
                  <a:pt x="2" y="0"/>
                </a:lnTo>
                <a:lnTo>
                  <a:pt x="2" y="283322"/>
                </a:lnTo>
                <a:lnTo>
                  <a:pt x="2666" y="283322"/>
                </a:lnTo>
                <a:lnTo>
                  <a:pt x="0" y="388716"/>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870BDC-9728-472D-A0DB-58349CA6EFAD}"/>
              </a:ext>
            </a:extLst>
          </p:cNvPr>
          <p:cNvSpPr>
            <a:spLocks noGrp="1"/>
          </p:cNvSpPr>
          <p:nvPr>
            <p:ph type="ctrTitle"/>
          </p:nvPr>
        </p:nvSpPr>
        <p:spPr>
          <a:xfrm>
            <a:off x="970960" y="1043743"/>
            <a:ext cx="3674489" cy="3876171"/>
          </a:xfrm>
        </p:spPr>
        <p:txBody>
          <a:bodyPr anchor="t">
            <a:normAutofit/>
          </a:bodyPr>
          <a:lstStyle/>
          <a:p>
            <a:r>
              <a:rPr lang="en-US" dirty="0">
                <a:solidFill>
                  <a:srgbClr val="FFFFFF"/>
                </a:solidFill>
              </a:rPr>
              <a:t>Urinary Tract Infections</a:t>
            </a:r>
          </a:p>
        </p:txBody>
      </p:sp>
      <p:sp>
        <p:nvSpPr>
          <p:cNvPr id="3" name="Subtitle 2">
            <a:extLst>
              <a:ext uri="{FF2B5EF4-FFF2-40B4-BE49-F238E27FC236}">
                <a16:creationId xmlns:a16="http://schemas.microsoft.com/office/drawing/2014/main" id="{7F5A07A3-AB5F-4201-B8FB-DDD6473FB1F3}"/>
              </a:ext>
            </a:extLst>
          </p:cNvPr>
          <p:cNvSpPr>
            <a:spLocks noGrp="1"/>
          </p:cNvSpPr>
          <p:nvPr>
            <p:ph type="subTitle" idx="1"/>
          </p:nvPr>
        </p:nvSpPr>
        <p:spPr>
          <a:xfrm>
            <a:off x="-1319753" y="5137006"/>
            <a:ext cx="735292" cy="339373"/>
          </a:xfrm>
        </p:spPr>
        <p:txBody>
          <a:bodyPr anchor="ctr">
            <a:normAutofit/>
          </a:bodyPr>
          <a:lstStyle/>
          <a:p>
            <a:endParaRPr lang="en-US" sz="1400" dirty="0">
              <a:solidFill>
                <a:srgbClr val="FFFFFF"/>
              </a:solidFill>
            </a:endParaRPr>
          </a:p>
        </p:txBody>
      </p:sp>
      <p:pic>
        <p:nvPicPr>
          <p:cNvPr id="5" name="slide 1">
            <a:hlinkClick r:id="" action="ppaction://media"/>
            <a:extLst>
              <a:ext uri="{FF2B5EF4-FFF2-40B4-BE49-F238E27FC236}">
                <a16:creationId xmlns:a16="http://schemas.microsoft.com/office/drawing/2014/main" id="{EF29ED1F-E4C4-478C-99FF-80CBEB7ECE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24417" y="4011376"/>
            <a:ext cx="487363" cy="487363"/>
          </a:xfrm>
          <a:prstGeom prst="rect">
            <a:avLst/>
          </a:prstGeom>
        </p:spPr>
      </p:pic>
    </p:spTree>
    <p:extLst>
      <p:ext uri="{BB962C8B-B14F-4D97-AF65-F5344CB8AC3E}">
        <p14:creationId xmlns:p14="http://schemas.microsoft.com/office/powerpoint/2010/main" val="376140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0F444F-3E22-4BF5-8DBC-34CE946F2FDE}"/>
              </a:ext>
            </a:extLst>
          </p:cNvPr>
          <p:cNvSpPr>
            <a:spLocks noGrp="1"/>
          </p:cNvSpPr>
          <p:nvPr>
            <p:ph type="title"/>
          </p:nvPr>
        </p:nvSpPr>
        <p:spPr>
          <a:xfrm>
            <a:off x="5963479" y="596393"/>
            <a:ext cx="5618922" cy="1542507"/>
          </a:xfrm>
        </p:spPr>
        <p:txBody>
          <a:bodyPr>
            <a:normAutofit/>
          </a:bodyPr>
          <a:lstStyle/>
          <a:p>
            <a:r>
              <a:rPr lang="en-US" sz="4800" dirty="0">
                <a:solidFill>
                  <a:srgbClr val="FFFFFF"/>
                </a:solidFill>
              </a:rPr>
              <a:t>Overview</a:t>
            </a:r>
          </a:p>
        </p:txBody>
      </p:sp>
      <p:pic>
        <p:nvPicPr>
          <p:cNvPr id="2050" name="Picture 2" descr="Pyelonephritis or Kidney Infection (Child) | Articles | Mount Nittany  Health System">
            <a:extLst>
              <a:ext uri="{FF2B5EF4-FFF2-40B4-BE49-F238E27FC236}">
                <a16:creationId xmlns:a16="http://schemas.microsoft.com/office/drawing/2014/main" id="{B9693C51-03FB-4F27-883E-2F20ECB885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70" r="8617" b="2"/>
          <a:stretch/>
        </p:blipFill>
        <p:spPr bwMode="auto">
          <a:xfrm>
            <a:off x="20" y="5379"/>
            <a:ext cx="518157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C4B86A7-CF5F-4B61-8024-BD225CD37889}"/>
              </a:ext>
            </a:extLst>
          </p:cNvPr>
          <p:cNvSpPr>
            <a:spLocks noGrp="1"/>
          </p:cNvSpPr>
          <p:nvPr>
            <p:ph idx="1"/>
          </p:nvPr>
        </p:nvSpPr>
        <p:spPr>
          <a:xfrm>
            <a:off x="5963478" y="2138901"/>
            <a:ext cx="5618922" cy="4033299"/>
          </a:xfrm>
        </p:spPr>
        <p:txBody>
          <a:bodyPr>
            <a:normAutofit/>
          </a:bodyPr>
          <a:lstStyle/>
          <a:p>
            <a:r>
              <a:rPr lang="en-US" dirty="0">
                <a:solidFill>
                  <a:srgbClr val="FFFFFF"/>
                </a:solidFill>
              </a:rPr>
              <a:t>The role of the urinary tract is make and store urine.</a:t>
            </a:r>
          </a:p>
          <a:p>
            <a:r>
              <a:rPr lang="en-US" dirty="0">
                <a:solidFill>
                  <a:srgbClr val="FFFFFF"/>
                </a:solidFill>
              </a:rPr>
              <a:t>A urinary tract infection(UTI) is a infection involving the any part of the urinary system (kidneys, ureters, bladder, urethra). </a:t>
            </a:r>
          </a:p>
          <a:p>
            <a:r>
              <a:rPr lang="en-US" dirty="0">
                <a:solidFill>
                  <a:srgbClr val="FFFFFF"/>
                </a:solidFill>
              </a:rPr>
              <a:t>Most common are infections involving  the lower tract- the bladder and urethra. </a:t>
            </a:r>
          </a:p>
          <a:p>
            <a:r>
              <a:rPr lang="en-US" dirty="0">
                <a:solidFill>
                  <a:srgbClr val="FFFFFF"/>
                </a:solidFill>
              </a:rPr>
              <a:t>About 60% of women and 12% of men will have at least 1 UTI in their lifetime. </a:t>
            </a:r>
          </a:p>
          <a:p>
            <a:endParaRPr lang="en-US" dirty="0">
              <a:solidFill>
                <a:srgbClr val="FFFFFF"/>
              </a:solidFill>
            </a:endParaRPr>
          </a:p>
        </p:txBody>
      </p:sp>
      <p:sp>
        <p:nvSpPr>
          <p:cNvPr id="75" name="Freeform: Shape 74">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de 2">
            <a:hlinkClick r:id="" action="ppaction://media"/>
            <a:extLst>
              <a:ext uri="{FF2B5EF4-FFF2-40B4-BE49-F238E27FC236}">
                <a16:creationId xmlns:a16="http://schemas.microsoft.com/office/drawing/2014/main" id="{A0C7CFA4-13E4-4B3F-BE07-37AE7F397E9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95437" y="6172200"/>
            <a:ext cx="487363" cy="487363"/>
          </a:xfrm>
          <a:prstGeom prst="rect">
            <a:avLst/>
          </a:prstGeom>
        </p:spPr>
      </p:pic>
    </p:spTree>
    <p:extLst>
      <p:ext uri="{BB962C8B-B14F-4D97-AF65-F5344CB8AC3E}">
        <p14:creationId xmlns:p14="http://schemas.microsoft.com/office/powerpoint/2010/main" val="10843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11">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13">
            <a:extLst>
              <a:ext uri="{FF2B5EF4-FFF2-40B4-BE49-F238E27FC236}">
                <a16:creationId xmlns:a16="http://schemas.microsoft.com/office/drawing/2014/main" id="{51B4153B-B110-4ED7-8630-3CABE81A3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6FA5C78E-B270-4285-98D2-CD98C01BA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7">
            <a:extLst>
              <a:ext uri="{FF2B5EF4-FFF2-40B4-BE49-F238E27FC236}">
                <a16:creationId xmlns:a16="http://schemas.microsoft.com/office/drawing/2014/main" id="{03A2060A-9B94-4B72-B661-8908DD26C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5F34811-F695-48A5-BE8E-269963D86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E11CC2-0BE8-4E99-AFC7-AD614981F288}"/>
              </a:ext>
            </a:extLst>
          </p:cNvPr>
          <p:cNvSpPr>
            <a:spLocks noGrp="1"/>
          </p:cNvSpPr>
          <p:nvPr>
            <p:ph type="title"/>
          </p:nvPr>
        </p:nvSpPr>
        <p:spPr>
          <a:xfrm>
            <a:off x="914401" y="488950"/>
            <a:ext cx="9914859" cy="1423521"/>
          </a:xfrm>
        </p:spPr>
        <p:txBody>
          <a:bodyPr vert="horz" lIns="91440" tIns="45720" rIns="91440" bIns="45720" rtlCol="0" anchor="ctr">
            <a:normAutofit/>
          </a:bodyPr>
          <a:lstStyle/>
          <a:p>
            <a:pPr>
              <a:lnSpc>
                <a:spcPct val="100000"/>
              </a:lnSpc>
            </a:pPr>
            <a:r>
              <a:rPr lang="en-US" sz="4800" dirty="0">
                <a:solidFill>
                  <a:srgbClr val="FFFFFF"/>
                </a:solidFill>
              </a:rPr>
              <a:t>Causes &amp; Risk Factors</a:t>
            </a:r>
          </a:p>
        </p:txBody>
      </p:sp>
      <p:pic>
        <p:nvPicPr>
          <p:cNvPr id="7" name="Picture 2" descr="Why Do I Get UTIs so Often? – Health Essentials from Cleveland Clinic">
            <a:extLst>
              <a:ext uri="{FF2B5EF4-FFF2-40B4-BE49-F238E27FC236}">
                <a16:creationId xmlns:a16="http://schemas.microsoft.com/office/drawing/2014/main" id="{AD5009AF-8A46-4F87-9EE2-26199C0651F6}"/>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l="18159" r="19016" b="-2"/>
          <a:stretch/>
        </p:blipFill>
        <p:spPr bwMode="auto">
          <a:xfrm>
            <a:off x="20" y="2124272"/>
            <a:ext cx="4294466" cy="47337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7E7ECDA-6F67-4C74-881D-D330EA987BAB}"/>
              </a:ext>
            </a:extLst>
          </p:cNvPr>
          <p:cNvSpPr>
            <a:spLocks noGrp="1"/>
          </p:cNvSpPr>
          <p:nvPr>
            <p:ph sz="half" idx="1"/>
          </p:nvPr>
        </p:nvSpPr>
        <p:spPr>
          <a:xfrm>
            <a:off x="4932582" y="2527881"/>
            <a:ext cx="6356350" cy="4330119"/>
          </a:xfrm>
        </p:spPr>
        <p:txBody>
          <a:bodyPr vert="horz" lIns="91440" tIns="45720" rIns="91440" bIns="45720" rtlCol="0" anchor="t">
            <a:normAutofit/>
          </a:bodyPr>
          <a:lstStyle/>
          <a:p>
            <a:pPr>
              <a:lnSpc>
                <a:spcPct val="110000"/>
              </a:lnSpc>
            </a:pPr>
            <a:r>
              <a:rPr lang="en-US" dirty="0"/>
              <a:t>UTI’s are caused by bacteria entering through the urethra and multiplying in the bladder.</a:t>
            </a:r>
          </a:p>
          <a:p>
            <a:pPr>
              <a:lnSpc>
                <a:spcPct val="110000"/>
              </a:lnSpc>
            </a:pPr>
            <a:r>
              <a:rPr lang="en-US" dirty="0"/>
              <a:t>Risk factors include:</a:t>
            </a:r>
          </a:p>
          <a:p>
            <a:pPr lvl="1">
              <a:lnSpc>
                <a:spcPct val="110000"/>
              </a:lnSpc>
            </a:pPr>
            <a:r>
              <a:rPr lang="en-US" sz="2000" dirty="0"/>
              <a:t>Gender</a:t>
            </a:r>
          </a:p>
          <a:p>
            <a:pPr lvl="1">
              <a:lnSpc>
                <a:spcPct val="110000"/>
              </a:lnSpc>
            </a:pPr>
            <a:r>
              <a:rPr lang="en-US" sz="2000" dirty="0"/>
              <a:t>Birth control/ hormonal changes</a:t>
            </a:r>
          </a:p>
          <a:p>
            <a:pPr lvl="1">
              <a:lnSpc>
                <a:spcPct val="110000"/>
              </a:lnSpc>
            </a:pPr>
            <a:r>
              <a:rPr lang="en-US" sz="2000" dirty="0"/>
              <a:t>Abnormal anatomy or structure changes</a:t>
            </a:r>
          </a:p>
          <a:p>
            <a:pPr lvl="1">
              <a:lnSpc>
                <a:spcPct val="110000"/>
              </a:lnSpc>
            </a:pPr>
            <a:r>
              <a:rPr lang="en-US" sz="2000" dirty="0"/>
              <a:t>Chronic health conditions</a:t>
            </a:r>
          </a:p>
          <a:p>
            <a:pPr lvl="1">
              <a:lnSpc>
                <a:spcPct val="110000"/>
              </a:lnSpc>
            </a:pPr>
            <a:r>
              <a:rPr lang="en-US" sz="2000" dirty="0"/>
              <a:t>Age </a:t>
            </a:r>
          </a:p>
          <a:p>
            <a:pPr lvl="1">
              <a:lnSpc>
                <a:spcPct val="110000"/>
              </a:lnSpc>
            </a:pPr>
            <a:r>
              <a:rPr lang="en-US" sz="2000" dirty="0"/>
              <a:t>Poor hygiene</a:t>
            </a:r>
          </a:p>
          <a:p>
            <a:pPr lvl="1">
              <a:lnSpc>
                <a:spcPct val="110000"/>
              </a:lnSpc>
            </a:pPr>
            <a:r>
              <a:rPr lang="en-US" sz="2000" dirty="0"/>
              <a:t>Sexual intercourse</a:t>
            </a:r>
          </a:p>
        </p:txBody>
      </p:sp>
      <p:pic>
        <p:nvPicPr>
          <p:cNvPr id="4" name="slide 3">
            <a:hlinkClick r:id="" action="ppaction://media"/>
            <a:extLst>
              <a:ext uri="{FF2B5EF4-FFF2-40B4-BE49-F238E27FC236}">
                <a16:creationId xmlns:a16="http://schemas.microsoft.com/office/drawing/2014/main" id="{02F1578F-BDBD-4166-A663-6A08F1C8AF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1974" y="6232856"/>
            <a:ext cx="487363" cy="487363"/>
          </a:xfrm>
          <a:prstGeom prst="rect">
            <a:avLst/>
          </a:prstGeom>
        </p:spPr>
      </p:pic>
    </p:spTree>
    <p:extLst>
      <p:ext uri="{BB962C8B-B14F-4D97-AF65-F5344CB8AC3E}">
        <p14:creationId xmlns:p14="http://schemas.microsoft.com/office/powerpoint/2010/main" val="423039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3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7" name="Rectangle 136">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F52DB1-F574-41B4-9FA3-38C98AA2CC32}"/>
              </a:ext>
            </a:extLst>
          </p:cNvPr>
          <p:cNvSpPr>
            <a:spLocks noGrp="1"/>
          </p:cNvSpPr>
          <p:nvPr>
            <p:ph type="title"/>
          </p:nvPr>
        </p:nvSpPr>
        <p:spPr>
          <a:xfrm>
            <a:off x="914400" y="510988"/>
            <a:ext cx="9344578" cy="1156448"/>
          </a:xfrm>
        </p:spPr>
        <p:txBody>
          <a:bodyPr vert="horz" lIns="91440" tIns="45720" rIns="91440" bIns="45720" rtlCol="0" anchor="ctr">
            <a:normAutofit/>
          </a:bodyPr>
          <a:lstStyle/>
          <a:p>
            <a:pPr>
              <a:lnSpc>
                <a:spcPct val="100000"/>
              </a:lnSpc>
            </a:pPr>
            <a:r>
              <a:rPr lang="en-US" sz="4800" dirty="0">
                <a:solidFill>
                  <a:srgbClr val="FFFFFF"/>
                </a:solidFill>
              </a:rPr>
              <a:t>Symptoms</a:t>
            </a:r>
          </a:p>
        </p:txBody>
      </p:sp>
      <p:sp>
        <p:nvSpPr>
          <p:cNvPr id="3" name="Content Placeholder 2">
            <a:extLst>
              <a:ext uri="{FF2B5EF4-FFF2-40B4-BE49-F238E27FC236}">
                <a16:creationId xmlns:a16="http://schemas.microsoft.com/office/drawing/2014/main" id="{1278DDEA-F62D-4883-B684-8B1838B7FDD6}"/>
              </a:ext>
            </a:extLst>
          </p:cNvPr>
          <p:cNvSpPr>
            <a:spLocks noGrp="1"/>
          </p:cNvSpPr>
          <p:nvPr>
            <p:ph sz="half" idx="1"/>
          </p:nvPr>
        </p:nvSpPr>
        <p:spPr>
          <a:xfrm>
            <a:off x="914400" y="2593074"/>
            <a:ext cx="5589767" cy="3579126"/>
          </a:xfrm>
        </p:spPr>
        <p:txBody>
          <a:bodyPr vert="horz" lIns="91440" tIns="45720" rIns="91440" bIns="45720" rtlCol="0">
            <a:normAutofit/>
          </a:bodyPr>
          <a:lstStyle/>
          <a:p>
            <a:r>
              <a:rPr lang="en-US" dirty="0"/>
              <a:t>A persistent urge to urinate</a:t>
            </a:r>
          </a:p>
          <a:p>
            <a:r>
              <a:rPr lang="en-US" dirty="0"/>
              <a:t>Burning with urination</a:t>
            </a:r>
          </a:p>
          <a:p>
            <a:r>
              <a:rPr lang="en-US" dirty="0"/>
              <a:t>Small amounts, frequently</a:t>
            </a:r>
          </a:p>
          <a:p>
            <a:r>
              <a:rPr lang="en-US" dirty="0"/>
              <a:t>Signs of blood in the urine</a:t>
            </a:r>
          </a:p>
          <a:p>
            <a:r>
              <a:rPr lang="en-US" dirty="0"/>
              <a:t>Strong/foul smell</a:t>
            </a:r>
          </a:p>
          <a:p>
            <a:r>
              <a:rPr lang="en-US" dirty="0"/>
              <a:t>Pelvic pain-for women</a:t>
            </a:r>
          </a:p>
          <a:p>
            <a:r>
              <a:rPr lang="en-US" dirty="0"/>
              <a:t>Cloudy urine</a:t>
            </a:r>
          </a:p>
          <a:p>
            <a:endParaRPr lang="en-US" dirty="0"/>
          </a:p>
          <a:p>
            <a:endParaRPr lang="en-US" dirty="0"/>
          </a:p>
        </p:txBody>
      </p:sp>
      <p:pic>
        <p:nvPicPr>
          <p:cNvPr id="4098" name="Picture 2" descr="Female UTIs – Your Burning Questions Answered | Health Plus">
            <a:extLst>
              <a:ext uri="{FF2B5EF4-FFF2-40B4-BE49-F238E27FC236}">
                <a16:creationId xmlns:a16="http://schemas.microsoft.com/office/drawing/2014/main" id="{CA51FE7C-5C9E-444C-854A-17C73198FDA0}"/>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5048250" y="2593074"/>
            <a:ext cx="6414383" cy="3848630"/>
          </a:xfrm>
          <a:prstGeom prst="rect">
            <a:avLst/>
          </a:prstGeom>
          <a:noFill/>
          <a:extLst>
            <a:ext uri="{909E8E84-426E-40DD-AFC4-6F175D3DCCD1}">
              <a14:hiddenFill xmlns:a14="http://schemas.microsoft.com/office/drawing/2010/main">
                <a:solidFill>
                  <a:srgbClr val="FFFFFF"/>
                </a:solidFill>
              </a14:hiddenFill>
            </a:ext>
          </a:extLst>
        </p:spPr>
      </p:pic>
      <p:pic>
        <p:nvPicPr>
          <p:cNvPr id="4" name="slide 4">
            <a:hlinkClick r:id="" action="ppaction://media"/>
            <a:extLst>
              <a:ext uri="{FF2B5EF4-FFF2-40B4-BE49-F238E27FC236}">
                <a16:creationId xmlns:a16="http://schemas.microsoft.com/office/drawing/2014/main" id="{01C6529F-55CA-425E-9907-A667A00F7E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09283" y="5954341"/>
            <a:ext cx="487363" cy="487363"/>
          </a:xfrm>
          <a:prstGeom prst="rect">
            <a:avLst/>
          </a:prstGeom>
        </p:spPr>
      </p:pic>
    </p:spTree>
    <p:extLst>
      <p:ext uri="{BB962C8B-B14F-4D97-AF65-F5344CB8AC3E}">
        <p14:creationId xmlns:p14="http://schemas.microsoft.com/office/powerpoint/2010/main" val="242328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A8DB-F062-48A1-AF8A-6238EE4B4103}"/>
              </a:ext>
            </a:extLst>
          </p:cNvPr>
          <p:cNvSpPr>
            <a:spLocks noGrp="1"/>
          </p:cNvSpPr>
          <p:nvPr>
            <p:ph type="title"/>
          </p:nvPr>
        </p:nvSpPr>
        <p:spPr/>
        <p:txBody>
          <a:bodyPr>
            <a:noAutofit/>
          </a:bodyPr>
          <a:lstStyle/>
          <a:p>
            <a:r>
              <a:rPr lang="en-US" sz="4800" dirty="0"/>
              <a:t>Specific Symptoms to Affected Parts of the Urinary Tract</a:t>
            </a:r>
          </a:p>
        </p:txBody>
      </p:sp>
      <p:sp>
        <p:nvSpPr>
          <p:cNvPr id="3" name="Text Placeholder 2">
            <a:extLst>
              <a:ext uri="{FF2B5EF4-FFF2-40B4-BE49-F238E27FC236}">
                <a16:creationId xmlns:a16="http://schemas.microsoft.com/office/drawing/2014/main" id="{327D25BE-54ED-4CB3-80B3-71EA8942D28F}"/>
              </a:ext>
            </a:extLst>
          </p:cNvPr>
          <p:cNvSpPr>
            <a:spLocks noGrp="1"/>
          </p:cNvSpPr>
          <p:nvPr>
            <p:ph type="body" idx="1"/>
          </p:nvPr>
        </p:nvSpPr>
        <p:spPr/>
        <p:txBody>
          <a:bodyPr>
            <a:normAutofit/>
          </a:bodyPr>
          <a:lstStyle/>
          <a:p>
            <a:r>
              <a:rPr lang="en-US" sz="2000" dirty="0"/>
              <a:t>Urethra (urethritis) </a:t>
            </a:r>
          </a:p>
        </p:txBody>
      </p:sp>
      <p:sp>
        <p:nvSpPr>
          <p:cNvPr id="4" name="Content Placeholder 3">
            <a:extLst>
              <a:ext uri="{FF2B5EF4-FFF2-40B4-BE49-F238E27FC236}">
                <a16:creationId xmlns:a16="http://schemas.microsoft.com/office/drawing/2014/main" id="{BDDC161E-53C6-4318-8846-FD7ADA88EEBB}"/>
              </a:ext>
            </a:extLst>
          </p:cNvPr>
          <p:cNvSpPr>
            <a:spLocks noGrp="1"/>
          </p:cNvSpPr>
          <p:nvPr>
            <p:ph sz="half" idx="2"/>
          </p:nvPr>
        </p:nvSpPr>
        <p:spPr/>
        <p:txBody>
          <a:bodyPr/>
          <a:lstStyle/>
          <a:p>
            <a:r>
              <a:rPr lang="en-US" dirty="0"/>
              <a:t>Discharge</a:t>
            </a:r>
          </a:p>
          <a:p>
            <a:r>
              <a:rPr lang="en-US" dirty="0"/>
              <a:t>Burning/ pain with urination</a:t>
            </a:r>
          </a:p>
        </p:txBody>
      </p:sp>
      <p:sp>
        <p:nvSpPr>
          <p:cNvPr id="5" name="Text Placeholder 4">
            <a:extLst>
              <a:ext uri="{FF2B5EF4-FFF2-40B4-BE49-F238E27FC236}">
                <a16:creationId xmlns:a16="http://schemas.microsoft.com/office/drawing/2014/main" id="{B80D31C5-D82F-4E5F-A6B9-A320870D9D44}"/>
              </a:ext>
            </a:extLst>
          </p:cNvPr>
          <p:cNvSpPr>
            <a:spLocks noGrp="1"/>
          </p:cNvSpPr>
          <p:nvPr>
            <p:ph type="body" sz="quarter" idx="3"/>
          </p:nvPr>
        </p:nvSpPr>
        <p:spPr/>
        <p:txBody>
          <a:bodyPr/>
          <a:lstStyle/>
          <a:p>
            <a:r>
              <a:rPr lang="en-US" sz="2000" dirty="0"/>
              <a:t>Bladder (cystitis</a:t>
            </a:r>
            <a:r>
              <a:rPr lang="en-US" dirty="0"/>
              <a:t>) </a:t>
            </a:r>
          </a:p>
        </p:txBody>
      </p:sp>
      <p:sp>
        <p:nvSpPr>
          <p:cNvPr id="6" name="Content Placeholder 5">
            <a:extLst>
              <a:ext uri="{FF2B5EF4-FFF2-40B4-BE49-F238E27FC236}">
                <a16:creationId xmlns:a16="http://schemas.microsoft.com/office/drawing/2014/main" id="{3773F55D-5992-4591-9F9E-B74D402CDDCC}"/>
              </a:ext>
            </a:extLst>
          </p:cNvPr>
          <p:cNvSpPr>
            <a:spLocks noGrp="1"/>
          </p:cNvSpPr>
          <p:nvPr>
            <p:ph sz="quarter" idx="4"/>
          </p:nvPr>
        </p:nvSpPr>
        <p:spPr/>
        <p:txBody>
          <a:bodyPr/>
          <a:lstStyle/>
          <a:p>
            <a:r>
              <a:rPr lang="en-US" dirty="0"/>
              <a:t>Pelvic pressure</a:t>
            </a:r>
          </a:p>
          <a:p>
            <a:r>
              <a:rPr lang="en-US" dirty="0"/>
              <a:t>Presence of blood in urine</a:t>
            </a:r>
          </a:p>
          <a:p>
            <a:r>
              <a:rPr lang="en-US" dirty="0"/>
              <a:t>Lower abdominal pain </a:t>
            </a:r>
          </a:p>
          <a:p>
            <a:r>
              <a:rPr lang="en-US" dirty="0"/>
              <a:t>Frequent/painful urination</a:t>
            </a:r>
          </a:p>
          <a:p>
            <a:endParaRPr lang="en-US" dirty="0"/>
          </a:p>
        </p:txBody>
      </p:sp>
      <p:pic>
        <p:nvPicPr>
          <p:cNvPr id="7170" name="Picture 2" descr="Urethritis in Women | Articles | Mount Nittany Health System">
            <a:extLst>
              <a:ext uri="{FF2B5EF4-FFF2-40B4-BE49-F238E27FC236}">
                <a16:creationId xmlns:a16="http://schemas.microsoft.com/office/drawing/2014/main" id="{195130C1-A697-4939-98C1-CAF33C5BA2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366"/>
          <a:stretch/>
        </p:blipFill>
        <p:spPr bwMode="auto">
          <a:xfrm>
            <a:off x="1109989" y="3739296"/>
            <a:ext cx="3487738" cy="3118704"/>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5">
            <a:hlinkClick r:id="" action="ppaction://media"/>
            <a:extLst>
              <a:ext uri="{FF2B5EF4-FFF2-40B4-BE49-F238E27FC236}">
                <a16:creationId xmlns:a16="http://schemas.microsoft.com/office/drawing/2014/main" id="{50DEB7C3-89D7-41D1-BAE2-187BE102BA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50745" y="5702299"/>
            <a:ext cx="487363" cy="487363"/>
          </a:xfrm>
          <a:prstGeom prst="rect">
            <a:avLst/>
          </a:prstGeom>
        </p:spPr>
      </p:pic>
    </p:spTree>
    <p:extLst>
      <p:ext uri="{BB962C8B-B14F-4D97-AF65-F5344CB8AC3E}">
        <p14:creationId xmlns:p14="http://schemas.microsoft.com/office/powerpoint/2010/main" val="227657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5" name="Rectangle 138">
            <a:extLst>
              <a:ext uri="{FF2B5EF4-FFF2-40B4-BE49-F238E27FC236}">
                <a16:creationId xmlns:a16="http://schemas.microsoft.com/office/drawing/2014/main" id="{FBA4298C-3B35-4490-B20E-FE53B8561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140">
            <a:extLst>
              <a:ext uri="{FF2B5EF4-FFF2-40B4-BE49-F238E27FC236}">
                <a16:creationId xmlns:a16="http://schemas.microsoft.com/office/drawing/2014/main" id="{97747F40-F9BD-47EC-AE13-27CA7BBEF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7B163-1656-45F3-B197-F96A3A6D2EDC}"/>
              </a:ext>
            </a:extLst>
          </p:cNvPr>
          <p:cNvSpPr>
            <a:spLocks noGrp="1"/>
          </p:cNvSpPr>
          <p:nvPr>
            <p:ph type="title"/>
          </p:nvPr>
        </p:nvSpPr>
        <p:spPr>
          <a:xfrm>
            <a:off x="914401" y="621846"/>
            <a:ext cx="9914859" cy="1036833"/>
          </a:xfrm>
        </p:spPr>
        <p:txBody>
          <a:bodyPr>
            <a:normAutofit/>
          </a:bodyPr>
          <a:lstStyle/>
          <a:p>
            <a:r>
              <a:rPr lang="en-US" sz="4800" dirty="0">
                <a:solidFill>
                  <a:srgbClr val="FFFFFF"/>
                </a:solidFill>
              </a:rPr>
              <a:t>Continued: Affected Parts</a:t>
            </a:r>
          </a:p>
        </p:txBody>
      </p:sp>
      <p:sp>
        <p:nvSpPr>
          <p:cNvPr id="6157" name="Freeform: Shape 142">
            <a:extLst>
              <a:ext uri="{FF2B5EF4-FFF2-40B4-BE49-F238E27FC236}">
                <a16:creationId xmlns:a16="http://schemas.microsoft.com/office/drawing/2014/main" id="{A115D65E-0C93-4C40-B736-E34E0BBE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424" y="2132695"/>
            <a:ext cx="8231814" cy="4725305"/>
          </a:xfrm>
          <a:custGeom>
            <a:avLst/>
            <a:gdLst>
              <a:gd name="connsiteX0" fmla="*/ 5778056 w 8231814"/>
              <a:gd name="connsiteY0" fmla="*/ 0 h 4725305"/>
              <a:gd name="connsiteX1" fmla="*/ 8219146 w 8231814"/>
              <a:gd name="connsiteY1" fmla="*/ 2202876 h 4725305"/>
              <a:gd name="connsiteX2" fmla="*/ 8230954 w 8231814"/>
              <a:gd name="connsiteY2" fmla="*/ 2436722 h 4725305"/>
              <a:gd name="connsiteX3" fmla="*/ 8231814 w 8231814"/>
              <a:gd name="connsiteY3" fmla="*/ 2436722 h 4725305"/>
              <a:gd name="connsiteX4" fmla="*/ 8231814 w 8231814"/>
              <a:gd name="connsiteY4" fmla="*/ 2453759 h 4725305"/>
              <a:gd name="connsiteX5" fmla="*/ 8231814 w 8231814"/>
              <a:gd name="connsiteY5" fmla="*/ 4725305 h 4725305"/>
              <a:gd name="connsiteX6" fmla="*/ 0 w 8231814"/>
              <a:gd name="connsiteY6" fmla="*/ 4725305 h 4725305"/>
              <a:gd name="connsiteX7" fmla="*/ 0 w 8231814"/>
              <a:gd name="connsiteY7" fmla="*/ 2797 h 4725305"/>
              <a:gd name="connsiteX8" fmla="*/ 5667466 w 8231814"/>
              <a:gd name="connsiteY8" fmla="*/ 2797 h 47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1814" h="4725305">
                <a:moveTo>
                  <a:pt x="5778056" y="0"/>
                </a:moveTo>
                <a:cubicBezTo>
                  <a:pt x="7048530" y="0"/>
                  <a:pt x="8093488" y="965554"/>
                  <a:pt x="8219146" y="2202876"/>
                </a:cubicBezTo>
                <a:lnTo>
                  <a:pt x="8230954" y="2436722"/>
                </a:lnTo>
                <a:lnTo>
                  <a:pt x="8231814" y="2436722"/>
                </a:lnTo>
                <a:lnTo>
                  <a:pt x="8231814" y="2453759"/>
                </a:lnTo>
                <a:lnTo>
                  <a:pt x="8231814" y="4725305"/>
                </a:lnTo>
                <a:lnTo>
                  <a:pt x="0" y="4725305"/>
                </a:lnTo>
                <a:lnTo>
                  <a:pt x="0" y="2797"/>
                </a:lnTo>
                <a:lnTo>
                  <a:pt x="5667466" y="2797"/>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50" name="Picture 6" descr="Kidney Infection (Pyelonephritis) Symptoms, Signs, Treatment &amp; Causes">
            <a:extLst>
              <a:ext uri="{FF2B5EF4-FFF2-40B4-BE49-F238E27FC236}">
                <a16:creationId xmlns:a16="http://schemas.microsoft.com/office/drawing/2014/main" id="{22AE216A-6870-4E6B-8DEB-2FEDE62CC0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93" r="5286" b="2"/>
          <a:stretch/>
        </p:blipFill>
        <p:spPr bwMode="auto">
          <a:xfrm>
            <a:off x="3762" y="2132695"/>
            <a:ext cx="4568238" cy="47190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98E5B6B-1C55-4311-BC4B-95E508DFBF9B}"/>
              </a:ext>
            </a:extLst>
          </p:cNvPr>
          <p:cNvSpPr>
            <a:spLocks noGrp="1"/>
          </p:cNvSpPr>
          <p:nvPr>
            <p:ph idx="1"/>
          </p:nvPr>
        </p:nvSpPr>
        <p:spPr>
          <a:xfrm>
            <a:off x="5207047" y="2642051"/>
            <a:ext cx="6080078" cy="3502001"/>
          </a:xfrm>
        </p:spPr>
        <p:txBody>
          <a:bodyPr anchor="t">
            <a:normAutofit/>
          </a:bodyPr>
          <a:lstStyle/>
          <a:p>
            <a:r>
              <a:rPr lang="en-US" dirty="0">
                <a:solidFill>
                  <a:srgbClr val="FFFFFF"/>
                </a:solidFill>
              </a:rPr>
              <a:t>Kidneys (pyelonephritis)</a:t>
            </a:r>
          </a:p>
          <a:p>
            <a:pPr lvl="1"/>
            <a:r>
              <a:rPr lang="en-US" sz="2000" dirty="0">
                <a:solidFill>
                  <a:srgbClr val="FFFFFF"/>
                </a:solidFill>
              </a:rPr>
              <a:t>Mid/lower back &amp; side(flank) pain</a:t>
            </a:r>
          </a:p>
          <a:p>
            <a:pPr lvl="1"/>
            <a:r>
              <a:rPr lang="en-US" sz="2000" dirty="0">
                <a:solidFill>
                  <a:srgbClr val="FFFFFF"/>
                </a:solidFill>
              </a:rPr>
              <a:t>Fever</a:t>
            </a:r>
          </a:p>
          <a:p>
            <a:pPr lvl="1"/>
            <a:r>
              <a:rPr lang="en-US" sz="2000" dirty="0">
                <a:solidFill>
                  <a:srgbClr val="FFFFFF"/>
                </a:solidFill>
              </a:rPr>
              <a:t>Chills </a:t>
            </a:r>
          </a:p>
          <a:p>
            <a:pPr lvl="1"/>
            <a:r>
              <a:rPr lang="en-US" sz="2000" dirty="0">
                <a:solidFill>
                  <a:srgbClr val="FFFFFF"/>
                </a:solidFill>
              </a:rPr>
              <a:t>Nausea and vomiting</a:t>
            </a:r>
          </a:p>
          <a:p>
            <a:endParaRPr lang="en-US" dirty="0">
              <a:solidFill>
                <a:srgbClr val="FFFFFF"/>
              </a:solidFill>
            </a:endParaRPr>
          </a:p>
        </p:txBody>
      </p:sp>
      <p:sp>
        <p:nvSpPr>
          <p:cNvPr id="6158" name="Freeform: Shape 144">
            <a:extLst>
              <a:ext uri="{FF2B5EF4-FFF2-40B4-BE49-F238E27FC236}">
                <a16:creationId xmlns:a16="http://schemas.microsoft.com/office/drawing/2014/main" id="{A2EF89B5-146A-40CD-9E37-AE6B8156D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127662"/>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de 6">
            <a:hlinkClick r:id="" action="ppaction://media"/>
            <a:extLst>
              <a:ext uri="{FF2B5EF4-FFF2-40B4-BE49-F238E27FC236}">
                <a16:creationId xmlns:a16="http://schemas.microsoft.com/office/drawing/2014/main" id="{5C45D0DA-D179-46CE-9B1F-A24A0F97AA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52691" y="5992472"/>
            <a:ext cx="487363" cy="487363"/>
          </a:xfrm>
          <a:prstGeom prst="rect">
            <a:avLst/>
          </a:prstGeom>
        </p:spPr>
      </p:pic>
    </p:spTree>
    <p:extLst>
      <p:ext uri="{BB962C8B-B14F-4D97-AF65-F5344CB8AC3E}">
        <p14:creationId xmlns:p14="http://schemas.microsoft.com/office/powerpoint/2010/main" val="7298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FE65E7D6-1A3C-400A-A5ED-5D1747E40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2574A7B8-DB24-4B73-89D2-2FBF0AE8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7459958"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31D79D14-3FC7-458F-A637-9612B45EE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7C07587-9BAB-483B-8DFE-DFCA338A04CA}"/>
              </a:ext>
            </a:extLst>
          </p:cNvPr>
          <p:cNvSpPr>
            <a:spLocks noGrp="1"/>
          </p:cNvSpPr>
          <p:nvPr>
            <p:ph type="title"/>
          </p:nvPr>
        </p:nvSpPr>
        <p:spPr>
          <a:xfrm>
            <a:off x="263952" y="685800"/>
            <a:ext cx="3436416" cy="5491163"/>
          </a:xfrm>
        </p:spPr>
        <p:txBody>
          <a:bodyPr anchor="ctr">
            <a:normAutofit/>
          </a:bodyPr>
          <a:lstStyle/>
          <a:p>
            <a:r>
              <a:rPr lang="en-US" sz="4800" dirty="0">
                <a:solidFill>
                  <a:srgbClr val="FFFFFF"/>
                </a:solidFill>
              </a:rPr>
              <a:t>Diagnosis    	&amp; Treatment</a:t>
            </a:r>
          </a:p>
        </p:txBody>
      </p:sp>
      <p:sp useBgFill="1">
        <p:nvSpPr>
          <p:cNvPr id="145" name="Freeform: Shape 144">
            <a:extLst>
              <a:ext uri="{FF2B5EF4-FFF2-40B4-BE49-F238E27FC236}">
                <a16:creationId xmlns:a16="http://schemas.microsoft.com/office/drawing/2014/main" id="{B8AA0F21-4B75-4AFC-8523-53C3B06E9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5717B85-DE2A-4C52-908A-6C145BF75B08}"/>
              </a:ext>
            </a:extLst>
          </p:cNvPr>
          <p:cNvSpPr>
            <a:spLocks noGrp="1"/>
          </p:cNvSpPr>
          <p:nvPr>
            <p:ph idx="1"/>
          </p:nvPr>
        </p:nvSpPr>
        <p:spPr>
          <a:xfrm>
            <a:off x="5021493" y="919263"/>
            <a:ext cx="3590276" cy="5491163"/>
          </a:xfrm>
        </p:spPr>
        <p:txBody>
          <a:bodyPr anchor="ctr">
            <a:normAutofit/>
          </a:bodyPr>
          <a:lstStyle/>
          <a:p>
            <a:r>
              <a:rPr lang="en-US" dirty="0"/>
              <a:t>A UTI can usually be diagnosed by your health care provider with a simple urine sample and physical exam.</a:t>
            </a:r>
          </a:p>
          <a:p>
            <a:r>
              <a:rPr lang="en-US" dirty="0"/>
              <a:t>A CT scan may be needed for further evaluation if the upper tract is thought to be infected or to see if a kidney stone is present. </a:t>
            </a:r>
          </a:p>
          <a:p>
            <a:r>
              <a:rPr lang="en-US" dirty="0"/>
              <a:t>Most commonly a UTI can be cleared up by taking a course of antibiotics.</a:t>
            </a:r>
          </a:p>
          <a:p>
            <a:endParaRPr lang="en-US" dirty="0"/>
          </a:p>
        </p:txBody>
      </p:sp>
      <p:pic>
        <p:nvPicPr>
          <p:cNvPr id="1028" name="Picture 4" descr="Urinary Tract Infection - Female Urology - Male Urology - Urology Austin">
            <a:extLst>
              <a:ext uri="{FF2B5EF4-FFF2-40B4-BE49-F238E27FC236}">
                <a16:creationId xmlns:a16="http://schemas.microsoft.com/office/drawing/2014/main" id="{38BB52A8-9B6E-432A-B649-CD8A784704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95" r="22178"/>
          <a:stretch/>
        </p:blipFill>
        <p:spPr bwMode="auto">
          <a:xfrm>
            <a:off x="8826897" y="-3911"/>
            <a:ext cx="3365104" cy="3438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Be Smart About Taking Antibiotics">
            <a:extLst>
              <a:ext uri="{FF2B5EF4-FFF2-40B4-BE49-F238E27FC236}">
                <a16:creationId xmlns:a16="http://schemas.microsoft.com/office/drawing/2014/main" id="{3C4B2DE0-0824-4D36-9415-3A028382CF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58" r="24527" b="-1"/>
          <a:stretch/>
        </p:blipFill>
        <p:spPr bwMode="auto">
          <a:xfrm>
            <a:off x="8828771" y="3430369"/>
            <a:ext cx="3365104" cy="3427631"/>
          </a:xfrm>
          <a:prstGeom prst="rect">
            <a:avLst/>
          </a:prstGeom>
          <a:noFill/>
          <a:extLst>
            <a:ext uri="{909E8E84-426E-40DD-AFC4-6F175D3DCCD1}">
              <a14:hiddenFill xmlns:a14="http://schemas.microsoft.com/office/drawing/2010/main">
                <a:solidFill>
                  <a:srgbClr val="FFFFFF"/>
                </a:solidFill>
              </a14:hiddenFill>
            </a:ext>
          </a:extLst>
        </p:spPr>
      </p:pic>
      <p:pic>
        <p:nvPicPr>
          <p:cNvPr id="4" name="slide 7">
            <a:hlinkClick r:id="" action="ppaction://media"/>
            <a:extLst>
              <a:ext uri="{FF2B5EF4-FFF2-40B4-BE49-F238E27FC236}">
                <a16:creationId xmlns:a16="http://schemas.microsoft.com/office/drawing/2014/main" id="{78EC5B44-67DD-483A-84DC-BF10695EF96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91915" y="5784055"/>
            <a:ext cx="487363" cy="487363"/>
          </a:xfrm>
          <a:prstGeom prst="rect">
            <a:avLst/>
          </a:prstGeom>
        </p:spPr>
      </p:pic>
    </p:spTree>
    <p:extLst>
      <p:ext uri="{BB962C8B-B14F-4D97-AF65-F5344CB8AC3E}">
        <p14:creationId xmlns:p14="http://schemas.microsoft.com/office/powerpoint/2010/main" val="8590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2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9D2C30C-13C3-4E54-83F1-FE13427393F8}"/>
              </a:ext>
            </a:extLst>
          </p:cNvPr>
          <p:cNvSpPr>
            <a:spLocks noGrp="1"/>
          </p:cNvSpPr>
          <p:nvPr>
            <p:ph type="title"/>
          </p:nvPr>
        </p:nvSpPr>
        <p:spPr>
          <a:xfrm>
            <a:off x="914400" y="510988"/>
            <a:ext cx="9344578" cy="1156448"/>
          </a:xfrm>
        </p:spPr>
        <p:txBody>
          <a:bodyPr>
            <a:normAutofit/>
          </a:bodyPr>
          <a:lstStyle/>
          <a:p>
            <a:r>
              <a:rPr lang="en-US" sz="4800" dirty="0">
                <a:solidFill>
                  <a:srgbClr val="FFFFFF"/>
                </a:solidFill>
              </a:rPr>
              <a:t>Prevention</a:t>
            </a:r>
          </a:p>
        </p:txBody>
      </p:sp>
      <p:sp>
        <p:nvSpPr>
          <p:cNvPr id="3" name="Content Placeholder 2">
            <a:extLst>
              <a:ext uri="{FF2B5EF4-FFF2-40B4-BE49-F238E27FC236}">
                <a16:creationId xmlns:a16="http://schemas.microsoft.com/office/drawing/2014/main" id="{9F091C56-CFF3-4F7C-BAE9-D7F4162AD07B}"/>
              </a:ext>
            </a:extLst>
          </p:cNvPr>
          <p:cNvSpPr>
            <a:spLocks noGrp="1"/>
          </p:cNvSpPr>
          <p:nvPr>
            <p:ph idx="1"/>
          </p:nvPr>
        </p:nvSpPr>
        <p:spPr>
          <a:xfrm>
            <a:off x="914400" y="2593074"/>
            <a:ext cx="5589767" cy="3579126"/>
          </a:xfrm>
        </p:spPr>
        <p:txBody>
          <a:bodyPr>
            <a:normAutofit/>
          </a:bodyPr>
          <a:lstStyle/>
          <a:p>
            <a:r>
              <a:rPr lang="en-US" dirty="0"/>
              <a:t>Have adequate water intake</a:t>
            </a:r>
          </a:p>
          <a:p>
            <a:r>
              <a:rPr lang="en-US" dirty="0"/>
              <a:t>Do not hold urine in your bladder</a:t>
            </a:r>
          </a:p>
          <a:p>
            <a:r>
              <a:rPr lang="en-US" dirty="0"/>
              <a:t>Urinate after sexual activity</a:t>
            </a:r>
          </a:p>
          <a:p>
            <a:r>
              <a:rPr lang="en-US" dirty="0"/>
              <a:t>Females-wipe front to back</a:t>
            </a:r>
          </a:p>
          <a:p>
            <a:r>
              <a:rPr lang="en-US" dirty="0"/>
              <a:t>Take showers instead of baths</a:t>
            </a:r>
          </a:p>
          <a:p>
            <a:r>
              <a:rPr lang="en-US" dirty="0"/>
              <a:t>Fully empty your bladder each time you urinate </a:t>
            </a:r>
          </a:p>
          <a:p>
            <a:endParaRPr lang="en-US" dirty="0"/>
          </a:p>
        </p:txBody>
      </p:sp>
      <p:pic>
        <p:nvPicPr>
          <p:cNvPr id="5122" name="Picture 2" descr="Strong healthy happy bladder character Royalty Free Vector">
            <a:extLst>
              <a:ext uri="{FF2B5EF4-FFF2-40B4-BE49-F238E27FC236}">
                <a16:creationId xmlns:a16="http://schemas.microsoft.com/office/drawing/2014/main" id="{4BD1715E-D460-4332-93CD-E3C4B2F3F5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969"/>
          <a:stretch/>
        </p:blipFill>
        <p:spPr bwMode="auto">
          <a:xfrm>
            <a:off x="6599974" y="2165425"/>
            <a:ext cx="4544275" cy="4521234"/>
          </a:xfrm>
          <a:prstGeom prst="rect">
            <a:avLst/>
          </a:prstGeom>
          <a:noFill/>
          <a:extLst>
            <a:ext uri="{909E8E84-426E-40DD-AFC4-6F175D3DCCD1}">
              <a14:hiddenFill xmlns:a14="http://schemas.microsoft.com/office/drawing/2010/main">
                <a:solidFill>
                  <a:srgbClr val="FFFFFF"/>
                </a:solidFill>
              </a14:hiddenFill>
            </a:ext>
          </a:extLst>
        </p:spPr>
      </p:pic>
      <p:pic>
        <p:nvPicPr>
          <p:cNvPr id="4" name="slide 8">
            <a:hlinkClick r:id="" action="ppaction://media"/>
            <a:extLst>
              <a:ext uri="{FF2B5EF4-FFF2-40B4-BE49-F238E27FC236}">
                <a16:creationId xmlns:a16="http://schemas.microsoft.com/office/drawing/2014/main" id="{7CA010BE-6063-457B-8F0C-C9ECE79305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1993" y="5859649"/>
            <a:ext cx="487363" cy="487363"/>
          </a:xfrm>
          <a:prstGeom prst="rect">
            <a:avLst/>
          </a:prstGeom>
        </p:spPr>
      </p:pic>
    </p:spTree>
    <p:extLst>
      <p:ext uri="{BB962C8B-B14F-4D97-AF65-F5344CB8AC3E}">
        <p14:creationId xmlns:p14="http://schemas.microsoft.com/office/powerpoint/2010/main" val="7007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8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02FD-EB65-4591-B294-954F2849CEB2}"/>
              </a:ext>
            </a:extLst>
          </p:cNvPr>
          <p:cNvSpPr>
            <a:spLocks noGrp="1"/>
          </p:cNvSpPr>
          <p:nvPr>
            <p:ph type="title"/>
          </p:nvPr>
        </p:nvSpPr>
        <p:spPr/>
        <p:txBody>
          <a:bodyPr/>
          <a:lstStyle/>
          <a:p>
            <a:r>
              <a:rPr lang="en-US" sz="4800" dirty="0"/>
              <a:t>References</a:t>
            </a:r>
            <a:r>
              <a:rPr lang="en-US" dirty="0"/>
              <a:t> </a:t>
            </a:r>
          </a:p>
        </p:txBody>
      </p:sp>
      <p:sp>
        <p:nvSpPr>
          <p:cNvPr id="3" name="TextBox 2">
            <a:extLst>
              <a:ext uri="{FF2B5EF4-FFF2-40B4-BE49-F238E27FC236}">
                <a16:creationId xmlns:a16="http://schemas.microsoft.com/office/drawing/2014/main" id="{DC68F873-DA8A-47C8-874A-0CED25A6F82E}"/>
              </a:ext>
            </a:extLst>
          </p:cNvPr>
          <p:cNvSpPr txBox="1"/>
          <p:nvPr/>
        </p:nvSpPr>
        <p:spPr>
          <a:xfrm>
            <a:off x="908775" y="2197958"/>
            <a:ext cx="10837023" cy="3416320"/>
          </a:xfrm>
          <a:prstGeom prst="rect">
            <a:avLst/>
          </a:prstGeom>
          <a:noFill/>
        </p:spPr>
        <p:txBody>
          <a:bodyPr wrap="square" rtlCol="0">
            <a:spAutoFit/>
          </a:bodyPr>
          <a:lstStyle/>
          <a:p>
            <a:r>
              <a:rPr lang="en-US" dirty="0"/>
              <a:t>Urinary tract infections (UTI). Mayo Clinic. </a:t>
            </a:r>
            <a:r>
              <a:rPr lang="en-US" dirty="0">
                <a:hlinkClick r:id="rId2">
                  <a:extLst>
                    <a:ext uri="{A12FA001-AC4F-418D-AE19-62706E023703}">
                      <ahyp:hlinkClr xmlns:ahyp="http://schemas.microsoft.com/office/drawing/2018/hyperlinkcolor" val="tx"/>
                    </a:ext>
                  </a:extLst>
                </a:hlinkClick>
              </a:rPr>
              <a:t>https://www.mayoclinic.org/diseases-conditions/urinary-tract-infection/symptoms-causes/syc-20353447</a:t>
            </a:r>
            <a:r>
              <a:rPr lang="en-US" dirty="0"/>
              <a:t>. Accessed December 7,2020.</a:t>
            </a:r>
          </a:p>
          <a:p>
            <a:endParaRPr lang="en-US" dirty="0"/>
          </a:p>
          <a:p>
            <a:r>
              <a:rPr lang="en-US" dirty="0"/>
              <a:t>Urinary Tract Infections in Adults. Urology Care Foundation. </a:t>
            </a:r>
            <a:r>
              <a:rPr lang="en-US" dirty="0">
                <a:hlinkClick r:id="rId3">
                  <a:extLst>
                    <a:ext uri="{A12FA001-AC4F-418D-AE19-62706E023703}">
                      <ahyp:hlinkClr xmlns:ahyp="http://schemas.microsoft.com/office/drawing/2018/hyperlinkcolor" val="tx"/>
                    </a:ext>
                  </a:extLst>
                </a:hlinkClick>
              </a:rPr>
              <a:t>https://www.urologyhealth.org/urology-a-z/u/urinary-tract-infections-in-adults</a:t>
            </a:r>
            <a:r>
              <a:rPr lang="en-US" dirty="0"/>
              <a:t>. Accessed December 7,2020.</a:t>
            </a:r>
          </a:p>
          <a:p>
            <a:endParaRPr lang="en-US" dirty="0"/>
          </a:p>
          <a:p>
            <a:r>
              <a:rPr lang="en-US" dirty="0"/>
              <a:t>Urinary Tract Infections. Centers for Disease Control and Prevention. </a:t>
            </a:r>
            <a:r>
              <a:rPr lang="en-US" dirty="0">
                <a:hlinkClick r:id="rId4">
                  <a:extLst>
                    <a:ext uri="{A12FA001-AC4F-418D-AE19-62706E023703}">
                      <ahyp:hlinkClr xmlns:ahyp="http://schemas.microsoft.com/office/drawing/2018/hyperlinkcolor" val="tx"/>
                    </a:ext>
                  </a:extLst>
                </a:hlinkClick>
              </a:rPr>
              <a:t>https://www.cdc.gov/antibiotic-use/community/for-patients/common-illnesses/uti.html</a:t>
            </a:r>
            <a:r>
              <a:rPr lang="en-US" dirty="0"/>
              <a:t>. Accessed December 8, 2020.</a:t>
            </a:r>
          </a:p>
          <a:p>
            <a:endParaRPr lang="en-US" dirty="0"/>
          </a:p>
          <a:p>
            <a:r>
              <a:rPr lang="en-US" dirty="0"/>
              <a:t>Bladder Infection (Urinary Tract Infection-UTI) in Adults. National Institute of Diabetes and Digestive and Kidney Disease. </a:t>
            </a:r>
            <a:r>
              <a:rPr lang="en-US" dirty="0">
                <a:hlinkClick r:id="rId5">
                  <a:extLst>
                    <a:ext uri="{A12FA001-AC4F-418D-AE19-62706E023703}">
                      <ahyp:hlinkClr xmlns:ahyp="http://schemas.microsoft.com/office/drawing/2018/hyperlinkcolor" val="tx"/>
                    </a:ext>
                  </a:extLst>
                </a:hlinkClick>
              </a:rPr>
              <a:t>https://www.niddk.nih.gov/health-information/urologic-diseases/bladder-infection-uti-in-adults</a:t>
            </a:r>
            <a:r>
              <a:rPr lang="en-US" dirty="0"/>
              <a:t>. Accessed December 8, 2020.</a:t>
            </a:r>
          </a:p>
        </p:txBody>
      </p:sp>
    </p:spTree>
    <p:extLst>
      <p:ext uri="{BB962C8B-B14F-4D97-AF65-F5344CB8AC3E}">
        <p14:creationId xmlns:p14="http://schemas.microsoft.com/office/powerpoint/2010/main" val="206762351"/>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F4D933D1A8EE43A4EED07802EE7B7F" ma:contentTypeVersion="2" ma:contentTypeDescription="Create a new document." ma:contentTypeScope="" ma:versionID="de0886374265b35404009c249256d549">
  <xsd:schema xmlns:xsd="http://www.w3.org/2001/XMLSchema" xmlns:xs="http://www.w3.org/2001/XMLSchema" xmlns:p="http://schemas.microsoft.com/office/2006/metadata/properties" xmlns:ns2="bc3d0652-f8aa-4017-a2d7-99e3d71e499e" targetNamespace="http://schemas.microsoft.com/office/2006/metadata/properties" ma:root="true" ma:fieldsID="1b4512e2e250ddd410fe6849ee020976" ns2:_="">
    <xsd:import namespace="bc3d0652-f8aa-4017-a2d7-99e3d71e499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d0652-f8aa-4017-a2d7-99e3d71e4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2E6B36-B5CF-44C5-90F3-9E5A5FA42E87}"/>
</file>

<file path=customXml/itemProps2.xml><?xml version="1.0" encoding="utf-8"?>
<ds:datastoreItem xmlns:ds="http://schemas.openxmlformats.org/officeDocument/2006/customXml" ds:itemID="{F50E942D-E0CC-4288-8E37-F2A4123B046A}"/>
</file>

<file path=customXml/itemProps3.xml><?xml version="1.0" encoding="utf-8"?>
<ds:datastoreItem xmlns:ds="http://schemas.openxmlformats.org/officeDocument/2006/customXml" ds:itemID="{4987C1AC-02C9-40DB-8B73-E233CC8D3BDA}"/>
</file>

<file path=docProps/app.xml><?xml version="1.0" encoding="utf-8"?>
<Properties xmlns="http://schemas.openxmlformats.org/officeDocument/2006/extended-properties" xmlns:vt="http://schemas.openxmlformats.org/officeDocument/2006/docPropsVTypes">
  <TotalTime>269</TotalTime>
  <Words>660</Words>
  <Application>Microsoft Office PowerPoint</Application>
  <PresentationFormat>Widescreen</PresentationFormat>
  <Paragraphs>70</Paragraphs>
  <Slides>9</Slides>
  <Notes>6</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Nova Light</vt:lpstr>
      <vt:lpstr>Calibri</vt:lpstr>
      <vt:lpstr>Elephant</vt:lpstr>
      <vt:lpstr>ModOverlayVTI</vt:lpstr>
      <vt:lpstr>Urinary Tract Infections</vt:lpstr>
      <vt:lpstr>Overview</vt:lpstr>
      <vt:lpstr>Causes &amp; Risk Factors</vt:lpstr>
      <vt:lpstr>Symptoms</vt:lpstr>
      <vt:lpstr>Specific Symptoms to Affected Parts of the Urinary Tract</vt:lpstr>
      <vt:lpstr>Continued: Affected Parts</vt:lpstr>
      <vt:lpstr>Diagnosis     &amp; Treatment</vt:lpstr>
      <vt:lpstr>Prevention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Infections</dc:title>
  <dc:creator>shelby nickell</dc:creator>
  <cp:lastModifiedBy>shelby nickell</cp:lastModifiedBy>
  <cp:revision>1</cp:revision>
  <dcterms:created xsi:type="dcterms:W3CDTF">2020-12-09T22:39:47Z</dcterms:created>
  <dcterms:modified xsi:type="dcterms:W3CDTF">2020-12-10T23:20:21Z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0x0101005AF4D933D1A8EE43A4EED07802EE7B7F</vt:lpwstr>
  </property>
</Properties>
</file>