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58" r:id="rId4"/>
    <p:sldId id="264" r:id="rId5"/>
    <p:sldId id="262" r:id="rId6"/>
    <p:sldId id="263" r:id="rId7"/>
    <p:sldId id="261" r:id="rId8"/>
    <p:sldId id="260" r:id="rId9"/>
    <p:sldId id="259"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0E620-EEF5-4C78-A6B6-335C4FB49DF2}" v="146" dt="2020-09-11T06:58:31.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78" autoAdjust="0"/>
  </p:normalViewPr>
  <p:slideViewPr>
    <p:cSldViewPr snapToGrid="0">
      <p:cViewPr>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nickell" userId="9c5cf93e6a85ecd9" providerId="LiveId" clId="{3410E620-EEF5-4C78-A6B6-335C4FB49DF2}"/>
    <pc:docChg chg="undo custSel mod addSld modSld">
      <pc:chgData name="shelby nickell" userId="9c5cf93e6a85ecd9" providerId="LiveId" clId="{3410E620-EEF5-4C78-A6B6-335C4FB49DF2}" dt="2020-09-11T06:58:35.403" v="5753" actId="1076"/>
      <pc:docMkLst>
        <pc:docMk/>
      </pc:docMkLst>
      <pc:sldChg chg="addSp modSp mod setBg">
        <pc:chgData name="shelby nickell" userId="9c5cf93e6a85ecd9" providerId="LiveId" clId="{3410E620-EEF5-4C78-A6B6-335C4FB49DF2}" dt="2020-09-10T23:21:54.977" v="3673" actId="1076"/>
        <pc:sldMkLst>
          <pc:docMk/>
          <pc:sldMk cId="3685704838" sldId="256"/>
        </pc:sldMkLst>
        <pc:spChg chg="mod">
          <ac:chgData name="shelby nickell" userId="9c5cf93e6a85ecd9" providerId="LiveId" clId="{3410E620-EEF5-4C78-A6B6-335C4FB49DF2}" dt="2020-09-10T22:06:17.829" v="3353" actId="20577"/>
          <ac:spMkLst>
            <pc:docMk/>
            <pc:sldMk cId="3685704838" sldId="256"/>
            <ac:spMk id="2" creationId="{BAC22631-F7F5-4C11-9FE5-D46E32F03EA3}"/>
          </ac:spMkLst>
        </pc:spChg>
        <pc:spChg chg="mod">
          <ac:chgData name="shelby nickell" userId="9c5cf93e6a85ecd9" providerId="LiveId" clId="{3410E620-EEF5-4C78-A6B6-335C4FB49DF2}" dt="2020-09-09T18:29:13.752" v="0" actId="26606"/>
          <ac:spMkLst>
            <pc:docMk/>
            <pc:sldMk cId="3685704838" sldId="256"/>
            <ac:spMk id="3" creationId="{FC35EECD-EF48-4583-83CB-0577A35A3F47}"/>
          </ac:spMkLst>
        </pc:spChg>
        <pc:spChg chg="add">
          <ac:chgData name="shelby nickell" userId="9c5cf93e6a85ecd9" providerId="LiveId" clId="{3410E620-EEF5-4C78-A6B6-335C4FB49DF2}" dt="2020-09-09T18:29:13.752" v="0" actId="26606"/>
          <ac:spMkLst>
            <pc:docMk/>
            <pc:sldMk cId="3685704838" sldId="256"/>
            <ac:spMk id="8" creationId="{6BDBA639-2A71-4A60-A71A-FF1836F546CE}"/>
          </ac:spMkLst>
        </pc:spChg>
        <pc:spChg chg="add">
          <ac:chgData name="shelby nickell" userId="9c5cf93e6a85ecd9" providerId="LiveId" clId="{3410E620-EEF5-4C78-A6B6-335C4FB49DF2}" dt="2020-09-09T18:29:13.752" v="0" actId="26606"/>
          <ac:spMkLst>
            <pc:docMk/>
            <pc:sldMk cId="3685704838" sldId="256"/>
            <ac:spMk id="31" creationId="{D9C506D7-84CB-4057-A44A-465313E78538}"/>
          </ac:spMkLst>
        </pc:spChg>
        <pc:spChg chg="add">
          <ac:chgData name="shelby nickell" userId="9c5cf93e6a85ecd9" providerId="LiveId" clId="{3410E620-EEF5-4C78-A6B6-335C4FB49DF2}" dt="2020-09-09T18:29:13.752" v="0" actId="26606"/>
          <ac:spMkLst>
            <pc:docMk/>
            <pc:sldMk cId="3685704838" sldId="256"/>
            <ac:spMk id="33" creationId="{7842FC68-61FD-4700-8A22-BB8B071884DB}"/>
          </ac:spMkLst>
        </pc:spChg>
        <pc:grpChg chg="add">
          <ac:chgData name="shelby nickell" userId="9c5cf93e6a85ecd9" providerId="LiveId" clId="{3410E620-EEF5-4C78-A6B6-335C4FB49DF2}" dt="2020-09-09T18:29:13.752" v="0" actId="26606"/>
          <ac:grpSpMkLst>
            <pc:docMk/>
            <pc:sldMk cId="3685704838" sldId="256"/>
            <ac:grpSpMk id="10" creationId="{5E208A8B-5EBD-4532-BE72-26414FA7CFF6}"/>
          </ac:grpSpMkLst>
        </pc:grpChg>
        <pc:picChg chg="mod">
          <ac:chgData name="shelby nickell" userId="9c5cf93e6a85ecd9" providerId="LiveId" clId="{3410E620-EEF5-4C78-A6B6-335C4FB49DF2}" dt="2020-09-10T23:21:54.977" v="3673" actId="1076"/>
          <ac:picMkLst>
            <pc:docMk/>
            <pc:sldMk cId="3685704838" sldId="256"/>
            <ac:picMk id="4" creationId="{DD382AD4-A6D2-4852-9B2F-42F0BF83A8C6}"/>
          </ac:picMkLst>
        </pc:picChg>
      </pc:sldChg>
      <pc:sldChg chg="addSp delSp modSp mod setBg setClrOvrMap">
        <pc:chgData name="shelby nickell" userId="9c5cf93e6a85ecd9" providerId="LiveId" clId="{3410E620-EEF5-4C78-A6B6-335C4FB49DF2}" dt="2020-09-11T06:54:51.533" v="5752" actId="1076"/>
        <pc:sldMkLst>
          <pc:docMk/>
          <pc:sldMk cId="2904522997" sldId="257"/>
        </pc:sldMkLst>
        <pc:spChg chg="mod ord">
          <ac:chgData name="shelby nickell" userId="9c5cf93e6a85ecd9" providerId="LiveId" clId="{3410E620-EEF5-4C78-A6B6-335C4FB49DF2}" dt="2020-09-10T22:54:25.137" v="3557" actId="1076"/>
          <ac:spMkLst>
            <pc:docMk/>
            <pc:sldMk cId="2904522997" sldId="257"/>
            <ac:spMk id="2" creationId="{E3FC2273-8DF2-4CF2-AA20-7730CC671415}"/>
          </ac:spMkLst>
        </pc:spChg>
        <pc:spChg chg="mod">
          <ac:chgData name="shelby nickell" userId="9c5cf93e6a85ecd9" providerId="LiveId" clId="{3410E620-EEF5-4C78-A6B6-335C4FB49DF2}" dt="2020-09-10T23:25:36.287" v="3682" actId="20577"/>
          <ac:spMkLst>
            <pc:docMk/>
            <pc:sldMk cId="2904522997" sldId="257"/>
            <ac:spMk id="3" creationId="{1B677E04-E7B8-402B-9528-7D55DC698375}"/>
          </ac:spMkLst>
        </pc:spChg>
        <pc:spChg chg="add del">
          <ac:chgData name="shelby nickell" userId="9c5cf93e6a85ecd9" providerId="LiveId" clId="{3410E620-EEF5-4C78-A6B6-335C4FB49DF2}" dt="2020-09-10T16:41:02.599" v="1391" actId="26606"/>
          <ac:spMkLst>
            <pc:docMk/>
            <pc:sldMk cId="2904522997" sldId="257"/>
            <ac:spMk id="162" creationId="{FF236BD8-E90F-49AA-93EA-050F9BE8F076}"/>
          </ac:spMkLst>
        </pc:spChg>
        <pc:spChg chg="add del">
          <ac:chgData name="shelby nickell" userId="9c5cf93e6a85ecd9" providerId="LiveId" clId="{3410E620-EEF5-4C78-A6B6-335C4FB49DF2}" dt="2020-09-10T16:41:02.599" v="1391" actId="26606"/>
          <ac:spMkLst>
            <pc:docMk/>
            <pc:sldMk cId="2904522997" sldId="257"/>
            <ac:spMk id="187" creationId="{C4114FE2-78BF-4554-AAED-A3B03DB5514A}"/>
          </ac:spMkLst>
        </pc:spChg>
        <pc:spChg chg="add del">
          <ac:chgData name="shelby nickell" userId="9c5cf93e6a85ecd9" providerId="LiveId" clId="{3410E620-EEF5-4C78-A6B6-335C4FB49DF2}" dt="2020-09-10T16:41:02.599" v="1391" actId="26606"/>
          <ac:spMkLst>
            <pc:docMk/>
            <pc:sldMk cId="2904522997" sldId="257"/>
            <ac:spMk id="189" creationId="{8DCDDFFF-5445-436A-9CE0-45B418B4152A}"/>
          </ac:spMkLst>
        </pc:spChg>
        <pc:spChg chg="add del">
          <ac:chgData name="shelby nickell" userId="9c5cf93e6a85ecd9" providerId="LiveId" clId="{3410E620-EEF5-4C78-A6B6-335C4FB49DF2}" dt="2020-09-10T16:41:02.599" v="1391" actId="26606"/>
          <ac:spMkLst>
            <pc:docMk/>
            <pc:sldMk cId="2904522997" sldId="257"/>
            <ac:spMk id="191" creationId="{5E52FAA5-D44F-4995-9B5A-60A4350CACAD}"/>
          </ac:spMkLst>
        </pc:spChg>
        <pc:spChg chg="add del">
          <ac:chgData name="shelby nickell" userId="9c5cf93e6a85ecd9" providerId="LiveId" clId="{3410E620-EEF5-4C78-A6B6-335C4FB49DF2}" dt="2020-09-10T16:45:19.807" v="1417" actId="26606"/>
          <ac:spMkLst>
            <pc:docMk/>
            <pc:sldMk cId="2904522997" sldId="257"/>
            <ac:spMk id="193" creationId="{8909DB99-AFF4-4552-A4D5-4F4C8327888A}"/>
          </ac:spMkLst>
        </pc:spChg>
        <pc:spChg chg="add del">
          <ac:chgData name="shelby nickell" userId="9c5cf93e6a85ecd9" providerId="LiveId" clId="{3410E620-EEF5-4C78-A6B6-335C4FB49DF2}" dt="2020-09-10T16:46:08.168" v="1423" actId="26606"/>
          <ac:spMkLst>
            <pc:docMk/>
            <pc:sldMk cId="2904522997" sldId="257"/>
            <ac:spMk id="3076" creationId="{C00E70A8-04D8-428C-8EB2-FC21C7357D9B}"/>
          </ac:spMkLst>
        </pc:spChg>
        <pc:spChg chg="add del">
          <ac:chgData name="shelby nickell" userId="9c5cf93e6a85ecd9" providerId="LiveId" clId="{3410E620-EEF5-4C78-A6B6-335C4FB49DF2}" dt="2020-09-10T16:42:31.388" v="1397" actId="26606"/>
          <ac:spMkLst>
            <pc:docMk/>
            <pc:sldMk cId="2904522997" sldId="257"/>
            <ac:spMk id="3103" creationId="{3ADC68E7-83E3-4F11-A806-2FFA5B7B733E}"/>
          </ac:spMkLst>
        </pc:spChg>
        <pc:spChg chg="add del">
          <ac:chgData name="shelby nickell" userId="9c5cf93e6a85ecd9" providerId="LiveId" clId="{3410E620-EEF5-4C78-A6B6-335C4FB49DF2}" dt="2020-09-10T16:45:19.807" v="1417" actId="26606"/>
          <ac:spMkLst>
            <pc:docMk/>
            <pc:sldMk cId="2904522997" sldId="257"/>
            <ac:spMk id="3105" creationId="{E7809403-F036-486E-A082-D0BA5014AB54}"/>
          </ac:spMkLst>
        </pc:spChg>
        <pc:spChg chg="add del">
          <ac:chgData name="shelby nickell" userId="9c5cf93e6a85ecd9" providerId="LiveId" clId="{3410E620-EEF5-4C78-A6B6-335C4FB49DF2}" dt="2020-09-10T16:45:53.912" v="1421" actId="26606"/>
          <ac:spMkLst>
            <pc:docMk/>
            <pc:sldMk cId="2904522997" sldId="257"/>
            <ac:spMk id="3107" creationId="{02CBA805-F25B-440C-B2DA-4B142C8C2B31}"/>
          </ac:spMkLst>
        </pc:spChg>
        <pc:spChg chg="add del">
          <ac:chgData name="shelby nickell" userId="9c5cf93e6a85ecd9" providerId="LiveId" clId="{3410E620-EEF5-4C78-A6B6-335C4FB49DF2}" dt="2020-09-10T16:43:48.993" v="1399" actId="26606"/>
          <ac:spMkLst>
            <pc:docMk/>
            <pc:sldMk cId="2904522997" sldId="257"/>
            <ac:spMk id="3128" creationId="{4880F845-B1B5-404F-9341-E9DC042AAB94}"/>
          </ac:spMkLst>
        </pc:spChg>
        <pc:spChg chg="add del">
          <ac:chgData name="shelby nickell" userId="9c5cf93e6a85ecd9" providerId="LiveId" clId="{3410E620-EEF5-4C78-A6B6-335C4FB49DF2}" dt="2020-09-10T16:45:42.532" v="1419" actId="26606"/>
          <ac:spMkLst>
            <pc:docMk/>
            <pc:sldMk cId="2904522997" sldId="257"/>
            <ac:spMk id="3131" creationId="{1AEC8720-9F9E-4991-A56C-3C877628D359}"/>
          </ac:spMkLst>
        </pc:spChg>
        <pc:spChg chg="add del">
          <ac:chgData name="shelby nickell" userId="9c5cf93e6a85ecd9" providerId="LiveId" clId="{3410E620-EEF5-4C78-A6B6-335C4FB49DF2}" dt="2020-09-10T16:45:42.532" v="1419" actId="26606"/>
          <ac:spMkLst>
            <pc:docMk/>
            <pc:sldMk cId="2904522997" sldId="257"/>
            <ac:spMk id="3133" creationId="{DD703C27-FC5D-4D45-A79A-781E602E0D38}"/>
          </ac:spMkLst>
        </pc:spChg>
        <pc:spChg chg="add del">
          <ac:chgData name="shelby nickell" userId="9c5cf93e6a85ecd9" providerId="LiveId" clId="{3410E620-EEF5-4C78-A6B6-335C4FB49DF2}" dt="2020-09-10T16:45:19.807" v="1417" actId="26606"/>
          <ac:spMkLst>
            <pc:docMk/>
            <pc:sldMk cId="2904522997" sldId="257"/>
            <ac:spMk id="3135" creationId="{18D11982-C5B6-47A7-A2B7-D83C2B5F84A5}"/>
          </ac:spMkLst>
        </pc:spChg>
        <pc:spChg chg="add del">
          <ac:chgData name="shelby nickell" userId="9c5cf93e6a85ecd9" providerId="LiveId" clId="{3410E620-EEF5-4C78-A6B6-335C4FB49DF2}" dt="2020-09-10T16:45:19.807" v="1417" actId="26606"/>
          <ac:spMkLst>
            <pc:docMk/>
            <pc:sldMk cId="2904522997" sldId="257"/>
            <ac:spMk id="3136" creationId="{AFA589DD-F44B-4851-B3FE-EEA4697DF587}"/>
          </ac:spMkLst>
        </pc:spChg>
        <pc:spChg chg="add del">
          <ac:chgData name="shelby nickell" userId="9c5cf93e6a85ecd9" providerId="LiveId" clId="{3410E620-EEF5-4C78-A6B6-335C4FB49DF2}" dt="2020-09-10T16:45:19.807" v="1417" actId="26606"/>
          <ac:spMkLst>
            <pc:docMk/>
            <pc:sldMk cId="2904522997" sldId="257"/>
            <ac:spMk id="3137" creationId="{83D6EBCF-FE38-4618-BCFF-085B77289965}"/>
          </ac:spMkLst>
        </pc:spChg>
        <pc:spChg chg="add del">
          <ac:chgData name="shelby nickell" userId="9c5cf93e6a85ecd9" providerId="LiveId" clId="{3410E620-EEF5-4C78-A6B6-335C4FB49DF2}" dt="2020-09-10T16:45:42.532" v="1419" actId="26606"/>
          <ac:spMkLst>
            <pc:docMk/>
            <pc:sldMk cId="2904522997" sldId="257"/>
            <ac:spMk id="3138" creationId="{2DCA3515-2ECA-4A04-92E6-BF19804EC5E8}"/>
          </ac:spMkLst>
        </pc:spChg>
        <pc:spChg chg="add del">
          <ac:chgData name="shelby nickell" userId="9c5cf93e6a85ecd9" providerId="LiveId" clId="{3410E620-EEF5-4C78-A6B6-335C4FB49DF2}" dt="2020-09-10T16:45:42.532" v="1419" actId="26606"/>
          <ac:spMkLst>
            <pc:docMk/>
            <pc:sldMk cId="2904522997" sldId="257"/>
            <ac:spMk id="3139" creationId="{15AEABE3-02E1-42CD-8375-3018E794A28C}"/>
          </ac:spMkLst>
        </pc:spChg>
        <pc:spChg chg="add del">
          <ac:chgData name="shelby nickell" userId="9c5cf93e6a85ecd9" providerId="LiveId" clId="{3410E620-EEF5-4C78-A6B6-335C4FB49DF2}" dt="2020-09-10T16:45:42.532" v="1419" actId="26606"/>
          <ac:spMkLst>
            <pc:docMk/>
            <pc:sldMk cId="2904522997" sldId="257"/>
            <ac:spMk id="3140" creationId="{2BA39A47-44BB-497B-8222-8E441D8F7EF6}"/>
          </ac:spMkLst>
        </pc:spChg>
        <pc:spChg chg="add del">
          <ac:chgData name="shelby nickell" userId="9c5cf93e6a85ecd9" providerId="LiveId" clId="{3410E620-EEF5-4C78-A6B6-335C4FB49DF2}" dt="2020-09-10T16:45:53.912" v="1421" actId="26606"/>
          <ac:spMkLst>
            <pc:docMk/>
            <pc:sldMk cId="2904522997" sldId="257"/>
            <ac:spMk id="3143" creationId="{CE36DABE-5830-4DF9-B3A6-6EFDFEA4566B}"/>
          </ac:spMkLst>
        </pc:spChg>
        <pc:spChg chg="add del">
          <ac:chgData name="shelby nickell" userId="9c5cf93e6a85ecd9" providerId="LiveId" clId="{3410E620-EEF5-4C78-A6B6-335C4FB49DF2}" dt="2020-09-10T16:46:08.168" v="1423" actId="26606"/>
          <ac:spMkLst>
            <pc:docMk/>
            <pc:sldMk cId="2904522997" sldId="257"/>
            <ac:spMk id="3146" creationId="{FD63C807-02E0-435B-A672-4C5077F7157B}"/>
          </ac:spMkLst>
        </pc:spChg>
        <pc:grpChg chg="add del">
          <ac:chgData name="shelby nickell" userId="9c5cf93e6a85ecd9" providerId="LiveId" clId="{3410E620-EEF5-4C78-A6B6-335C4FB49DF2}" dt="2020-09-10T16:41:02.599" v="1391" actId="26606"/>
          <ac:grpSpMkLst>
            <pc:docMk/>
            <pc:sldMk cId="2904522997" sldId="257"/>
            <ac:grpSpMk id="164" creationId="{6694B453-D71D-4DAA-9B19-E04007479DCC}"/>
          </ac:grpSpMkLst>
        </pc:grpChg>
        <pc:grpChg chg="add del">
          <ac:chgData name="shelby nickell" userId="9c5cf93e6a85ecd9" providerId="LiveId" clId="{3410E620-EEF5-4C78-A6B6-335C4FB49DF2}" dt="2020-09-10T16:46:08.168" v="1423" actId="26606"/>
          <ac:grpSpMkLst>
            <pc:docMk/>
            <pc:sldMk cId="2904522997" sldId="257"/>
            <ac:grpSpMk id="3077" creationId="{5526B929-657D-4485-9E09-04BBF4144C41}"/>
          </ac:grpSpMkLst>
        </pc:grpChg>
        <pc:grpChg chg="add del">
          <ac:chgData name="shelby nickell" userId="9c5cf93e6a85ecd9" providerId="LiveId" clId="{3410E620-EEF5-4C78-A6B6-335C4FB49DF2}" dt="2020-09-10T16:46:08.168" v="1423" actId="26606"/>
          <ac:grpSpMkLst>
            <pc:docMk/>
            <pc:sldMk cId="2904522997" sldId="257"/>
            <ac:grpSpMk id="3099" creationId="{914D08FC-5644-437F-97DC-A7A069B9E3CA}"/>
          </ac:grpSpMkLst>
        </pc:grpChg>
        <pc:grpChg chg="add del">
          <ac:chgData name="shelby nickell" userId="9c5cf93e6a85ecd9" providerId="LiveId" clId="{3410E620-EEF5-4C78-A6B6-335C4FB49DF2}" dt="2020-09-10T16:42:31.388" v="1397" actId="26606"/>
          <ac:grpSpMkLst>
            <pc:docMk/>
            <pc:sldMk cId="2904522997" sldId="257"/>
            <ac:grpSpMk id="3104" creationId="{F00139B3-2266-448B-AAFC-65D01A241D64}"/>
          </ac:grpSpMkLst>
        </pc:grpChg>
        <pc:grpChg chg="add del">
          <ac:chgData name="shelby nickell" userId="9c5cf93e6a85ecd9" providerId="LiveId" clId="{3410E620-EEF5-4C78-A6B6-335C4FB49DF2}" dt="2020-09-10T16:45:19.807" v="1417" actId="26606"/>
          <ac:grpSpMkLst>
            <pc:docMk/>
            <pc:sldMk cId="2904522997" sldId="257"/>
            <ac:grpSpMk id="3106" creationId="{A6AE1241-D52D-4D92-B967-A6FE92A1BE5F}"/>
          </ac:grpSpMkLst>
        </pc:grpChg>
        <pc:grpChg chg="add del">
          <ac:chgData name="shelby nickell" userId="9c5cf93e6a85ecd9" providerId="LiveId" clId="{3410E620-EEF5-4C78-A6B6-335C4FB49DF2}" dt="2020-09-10T16:45:53.912" v="1421" actId="26606"/>
          <ac:grpSpMkLst>
            <pc:docMk/>
            <pc:sldMk cId="2904522997" sldId="257"/>
            <ac:grpSpMk id="3108" creationId="{CD439759-F81F-48B9-8385-32C201D93E58}"/>
          </ac:grpSpMkLst>
        </pc:grpChg>
        <pc:grpChg chg="add del">
          <ac:chgData name="shelby nickell" userId="9c5cf93e6a85ecd9" providerId="LiveId" clId="{3410E620-EEF5-4C78-A6B6-335C4FB49DF2}" dt="2020-09-10T16:42:31.388" v="1397" actId="26606"/>
          <ac:grpSpMkLst>
            <pc:docMk/>
            <pc:sldMk cId="2904522997" sldId="257"/>
            <ac:grpSpMk id="3126" creationId="{7586EA43-F131-459C-8776-37B6027F4853}"/>
          </ac:grpSpMkLst>
        </pc:grpChg>
        <pc:grpChg chg="add del">
          <ac:chgData name="shelby nickell" userId="9c5cf93e6a85ecd9" providerId="LiveId" clId="{3410E620-EEF5-4C78-A6B6-335C4FB49DF2}" dt="2020-09-10T16:43:48.993" v="1399" actId="26606"/>
          <ac:grpSpMkLst>
            <pc:docMk/>
            <pc:sldMk cId="2904522997" sldId="257"/>
            <ac:grpSpMk id="3129" creationId="{E40C932A-C892-4065-AF87-6E1CEB638BC4}"/>
          </ac:grpSpMkLst>
        </pc:grpChg>
        <pc:grpChg chg="add del">
          <ac:chgData name="shelby nickell" userId="9c5cf93e6a85ecd9" providerId="LiveId" clId="{3410E620-EEF5-4C78-A6B6-335C4FB49DF2}" dt="2020-09-10T16:43:48.993" v="1399" actId="26606"/>
          <ac:grpSpMkLst>
            <pc:docMk/>
            <pc:sldMk cId="2904522997" sldId="257"/>
            <ac:grpSpMk id="3130" creationId="{FE132610-D6F0-44AC-8EA6-D59493750DAE}"/>
          </ac:grpSpMkLst>
        </pc:grpChg>
        <pc:grpChg chg="add del">
          <ac:chgData name="shelby nickell" userId="9c5cf93e6a85ecd9" providerId="LiveId" clId="{3410E620-EEF5-4C78-A6B6-335C4FB49DF2}" dt="2020-09-10T16:45:42.532" v="1419" actId="26606"/>
          <ac:grpSpMkLst>
            <pc:docMk/>
            <pc:sldMk cId="2904522997" sldId="257"/>
            <ac:grpSpMk id="3132" creationId="{6FC9D3DE-EE5E-47CA-87FC-CBFE1211158C}"/>
          </ac:grpSpMkLst>
        </pc:grpChg>
        <pc:grpChg chg="add del">
          <ac:chgData name="shelby nickell" userId="9c5cf93e6a85ecd9" providerId="LiveId" clId="{3410E620-EEF5-4C78-A6B6-335C4FB49DF2}" dt="2020-09-10T16:45:53.912" v="1421" actId="26606"/>
          <ac:grpSpMkLst>
            <pc:docMk/>
            <pc:sldMk cId="2904522997" sldId="257"/>
            <ac:grpSpMk id="3144" creationId="{17BF2B1D-D4EC-4624-8CE6-ABFD53D72330}"/>
          </ac:grpSpMkLst>
        </pc:grpChg>
        <pc:grpChg chg="add del">
          <ac:chgData name="shelby nickell" userId="9c5cf93e6a85ecd9" providerId="LiveId" clId="{3410E620-EEF5-4C78-A6B6-335C4FB49DF2}" dt="2020-09-10T16:46:08.168" v="1423" actId="26606"/>
          <ac:grpSpMkLst>
            <pc:docMk/>
            <pc:sldMk cId="2904522997" sldId="257"/>
            <ac:grpSpMk id="3147" creationId="{3B132A9F-E0B4-43C9-AF44-B08D48AE6E42}"/>
          </ac:grpSpMkLst>
        </pc:grpChg>
        <pc:grpChg chg="add del">
          <ac:chgData name="shelby nickell" userId="9c5cf93e6a85ecd9" providerId="LiveId" clId="{3410E620-EEF5-4C78-A6B6-335C4FB49DF2}" dt="2020-09-10T16:46:08.168" v="1423" actId="26606"/>
          <ac:grpSpMkLst>
            <pc:docMk/>
            <pc:sldMk cId="2904522997" sldId="257"/>
            <ac:grpSpMk id="3148" creationId="{A09C6C7D-D584-4192-9D9A-F231C4657ACC}"/>
          </ac:grpSpMkLst>
        </pc:grpChg>
        <pc:picChg chg="mod">
          <ac:chgData name="shelby nickell" userId="9c5cf93e6a85ecd9" providerId="LiveId" clId="{3410E620-EEF5-4C78-A6B6-335C4FB49DF2}" dt="2020-09-11T06:54:51.533" v="5752" actId="1076"/>
          <ac:picMkLst>
            <pc:docMk/>
            <pc:sldMk cId="2904522997" sldId="257"/>
            <ac:picMk id="4" creationId="{72AB9BB7-E7F4-4241-9679-6D20377D0A32}"/>
          </ac:picMkLst>
        </pc:picChg>
        <pc:picChg chg="mod ord">
          <ac:chgData name="shelby nickell" userId="9c5cf93e6a85ecd9" providerId="LiveId" clId="{3410E620-EEF5-4C78-A6B6-335C4FB49DF2}" dt="2020-09-10T22:24:16.707" v="3419" actId="1076"/>
          <ac:picMkLst>
            <pc:docMk/>
            <pc:sldMk cId="2904522997" sldId="257"/>
            <ac:picMk id="3074" creationId="{93D91AF5-980A-4968-9C50-3B77BD2121C4}"/>
          </ac:picMkLst>
        </pc:picChg>
      </pc:sldChg>
      <pc:sldChg chg="modSp mod modNotesTx">
        <pc:chgData name="shelby nickell" userId="9c5cf93e6a85ecd9" providerId="LiveId" clId="{3410E620-EEF5-4C78-A6B6-335C4FB49DF2}" dt="2020-09-11T06:10:56.317" v="5672" actId="1076"/>
        <pc:sldMkLst>
          <pc:docMk/>
          <pc:sldMk cId="2477540576" sldId="258"/>
        </pc:sldMkLst>
        <pc:spChg chg="mod">
          <ac:chgData name="shelby nickell" userId="9c5cf93e6a85ecd9" providerId="LiveId" clId="{3410E620-EEF5-4C78-A6B6-335C4FB49DF2}" dt="2020-09-11T05:50:56.520" v="5520" actId="255"/>
          <ac:spMkLst>
            <pc:docMk/>
            <pc:sldMk cId="2477540576" sldId="258"/>
            <ac:spMk id="2" creationId="{554697FB-46CB-4315-A3D7-C635E3BE64A2}"/>
          </ac:spMkLst>
        </pc:spChg>
        <pc:spChg chg="mod">
          <ac:chgData name="shelby nickell" userId="9c5cf93e6a85ecd9" providerId="LiveId" clId="{3410E620-EEF5-4C78-A6B6-335C4FB49DF2}" dt="2020-09-11T05:50:34.526" v="5519" actId="2711"/>
          <ac:spMkLst>
            <pc:docMk/>
            <pc:sldMk cId="2477540576" sldId="258"/>
            <ac:spMk id="3" creationId="{0E07029C-0CBE-4FDC-9375-BB33A0FCE257}"/>
          </ac:spMkLst>
        </pc:spChg>
        <pc:spChg chg="mod">
          <ac:chgData name="shelby nickell" userId="9c5cf93e6a85ecd9" providerId="LiveId" clId="{3410E620-EEF5-4C78-A6B6-335C4FB49DF2}" dt="2020-09-11T03:54:45.506" v="3686" actId="20577"/>
          <ac:spMkLst>
            <pc:docMk/>
            <pc:sldMk cId="2477540576" sldId="258"/>
            <ac:spMk id="4" creationId="{FD0E66A3-2636-4955-B7B7-D04A0564161C}"/>
          </ac:spMkLst>
        </pc:spChg>
        <pc:picChg chg="mod">
          <ac:chgData name="shelby nickell" userId="9c5cf93e6a85ecd9" providerId="LiveId" clId="{3410E620-EEF5-4C78-A6B6-335C4FB49DF2}" dt="2020-09-11T06:10:56.317" v="5672" actId="1076"/>
          <ac:picMkLst>
            <pc:docMk/>
            <pc:sldMk cId="2477540576" sldId="258"/>
            <ac:picMk id="5" creationId="{A9731639-2AB7-4FA8-B148-AA829D963C33}"/>
          </ac:picMkLst>
        </pc:picChg>
      </pc:sldChg>
      <pc:sldChg chg="addSp delSp modSp mod modNotesTx">
        <pc:chgData name="shelby nickell" userId="9c5cf93e6a85ecd9" providerId="LiveId" clId="{3410E620-EEF5-4C78-A6B6-335C4FB49DF2}" dt="2020-09-11T06:58:35.403" v="5753" actId="1076"/>
        <pc:sldMkLst>
          <pc:docMk/>
          <pc:sldMk cId="1981968502" sldId="260"/>
        </pc:sldMkLst>
        <pc:spChg chg="mod">
          <ac:chgData name="shelby nickell" userId="9c5cf93e6a85ecd9" providerId="LiveId" clId="{3410E620-EEF5-4C78-A6B6-335C4FB49DF2}" dt="2020-09-10T22:58:51.993" v="3570" actId="1076"/>
          <ac:spMkLst>
            <pc:docMk/>
            <pc:sldMk cId="1981968502" sldId="260"/>
            <ac:spMk id="2" creationId="{2E219E47-0BA6-4094-8609-A8DDB219A03A}"/>
          </ac:spMkLst>
        </pc:spChg>
        <pc:spChg chg="mod">
          <ac:chgData name="shelby nickell" userId="9c5cf93e6a85ecd9" providerId="LiveId" clId="{3410E620-EEF5-4C78-A6B6-335C4FB49DF2}" dt="2020-09-10T23:12:24.167" v="3595" actId="1076"/>
          <ac:spMkLst>
            <pc:docMk/>
            <pc:sldMk cId="1981968502" sldId="260"/>
            <ac:spMk id="3" creationId="{A80BD6B1-430A-4034-A518-728735FD748F}"/>
          </ac:spMkLst>
        </pc:spChg>
        <pc:spChg chg="mod">
          <ac:chgData name="shelby nickell" userId="9c5cf93e6a85ecd9" providerId="LiveId" clId="{3410E620-EEF5-4C78-A6B6-335C4FB49DF2}" dt="2020-09-10T23:15:01.524" v="3656" actId="1076"/>
          <ac:spMkLst>
            <pc:docMk/>
            <pc:sldMk cId="1981968502" sldId="260"/>
            <ac:spMk id="4" creationId="{C2E7D3C6-3F8B-4C9E-96FD-24E50EBB7EFA}"/>
          </ac:spMkLst>
        </pc:spChg>
        <pc:picChg chg="add del mod">
          <ac:chgData name="shelby nickell" userId="9c5cf93e6a85ecd9" providerId="LiveId" clId="{3410E620-EEF5-4C78-A6B6-335C4FB49DF2}" dt="2020-09-10T22:29:09.658" v="3450" actId="21"/>
          <ac:picMkLst>
            <pc:docMk/>
            <pc:sldMk cId="1981968502" sldId="260"/>
            <ac:picMk id="6" creationId="{C71708D7-D255-4E77-A2FB-86890D94CE99}"/>
          </ac:picMkLst>
        </pc:picChg>
        <pc:picChg chg="mod">
          <ac:chgData name="shelby nickell" userId="9c5cf93e6a85ecd9" providerId="LiveId" clId="{3410E620-EEF5-4C78-A6B6-335C4FB49DF2}" dt="2020-09-11T06:58:35.403" v="5753" actId="1076"/>
          <ac:picMkLst>
            <pc:docMk/>
            <pc:sldMk cId="1981968502" sldId="260"/>
            <ac:picMk id="7" creationId="{09A53FC2-82FF-4092-9E8D-DB89E8B9FD80}"/>
          </ac:picMkLst>
        </pc:picChg>
        <pc:picChg chg="del">
          <ac:chgData name="shelby nickell" userId="9c5cf93e6a85ecd9" providerId="LiveId" clId="{3410E620-EEF5-4C78-A6B6-335C4FB49DF2}" dt="2020-09-10T22:45:33.228" v="3510" actId="21"/>
          <ac:picMkLst>
            <pc:docMk/>
            <pc:sldMk cId="1981968502" sldId="260"/>
            <ac:picMk id="1026" creationId="{FC42FD5E-3320-4CF7-B6FA-7CFE4AA55D05}"/>
          </ac:picMkLst>
        </pc:picChg>
        <pc:picChg chg="add del mod">
          <ac:chgData name="shelby nickell" userId="9c5cf93e6a85ecd9" providerId="LiveId" clId="{3410E620-EEF5-4C78-A6B6-335C4FB49DF2}" dt="2020-09-10T22:30:59.962" v="3458"/>
          <ac:picMkLst>
            <pc:docMk/>
            <pc:sldMk cId="1981968502" sldId="260"/>
            <ac:picMk id="1030" creationId="{24937B3C-A95C-4291-B463-F7E83A215236}"/>
          </ac:picMkLst>
        </pc:picChg>
        <pc:picChg chg="add mod">
          <ac:chgData name="shelby nickell" userId="9c5cf93e6a85ecd9" providerId="LiveId" clId="{3410E620-EEF5-4C78-A6B6-335C4FB49DF2}" dt="2020-09-10T23:13:54.475" v="3652" actId="1076"/>
          <ac:picMkLst>
            <pc:docMk/>
            <pc:sldMk cId="1981968502" sldId="260"/>
            <ac:picMk id="1032" creationId="{E33B1E72-0684-49F5-B88F-FA856DC2C399}"/>
          </ac:picMkLst>
        </pc:picChg>
        <pc:picChg chg="add del mod">
          <ac:chgData name="shelby nickell" userId="9c5cf93e6a85ecd9" providerId="LiveId" clId="{3410E620-EEF5-4C78-A6B6-335C4FB49DF2}" dt="2020-09-10T23:14:11.098" v="3654" actId="21"/>
          <ac:picMkLst>
            <pc:docMk/>
            <pc:sldMk cId="1981968502" sldId="260"/>
            <ac:picMk id="1034" creationId="{A1405DD3-4818-4E3D-877F-0186BB603F3B}"/>
          </ac:picMkLst>
        </pc:picChg>
      </pc:sldChg>
      <pc:sldChg chg="addSp delSp modSp mod setBg setClrOvrMap modNotesTx">
        <pc:chgData name="shelby nickell" userId="9c5cf93e6a85ecd9" providerId="LiveId" clId="{3410E620-EEF5-4C78-A6B6-335C4FB49DF2}" dt="2020-09-11T06:54:41.474" v="5751" actId="1076"/>
        <pc:sldMkLst>
          <pc:docMk/>
          <pc:sldMk cId="2251216940" sldId="261"/>
        </pc:sldMkLst>
        <pc:spChg chg="add del mod">
          <ac:chgData name="shelby nickell" userId="9c5cf93e6a85ecd9" providerId="LiveId" clId="{3410E620-EEF5-4C78-A6B6-335C4FB49DF2}" dt="2020-09-10T22:42:31.476" v="3495" actId="931"/>
          <ac:spMkLst>
            <pc:docMk/>
            <pc:sldMk cId="2251216940" sldId="261"/>
            <ac:spMk id="2" creationId="{3DB61A97-E08F-4232-B361-E8B69A0C6626}"/>
          </ac:spMkLst>
        </pc:spChg>
        <pc:spChg chg="mod">
          <ac:chgData name="shelby nickell" userId="9c5cf93e6a85ecd9" providerId="LiveId" clId="{3410E620-EEF5-4C78-A6B6-335C4FB49DF2}" dt="2020-09-10T22:55:42.339" v="3559" actId="1076"/>
          <ac:spMkLst>
            <pc:docMk/>
            <pc:sldMk cId="2251216940" sldId="261"/>
            <ac:spMk id="3" creationId="{782B84FD-ED50-453A-B5CB-09DA94A54679}"/>
          </ac:spMkLst>
        </pc:spChg>
        <pc:spChg chg="mod">
          <ac:chgData name="shelby nickell" userId="9c5cf93e6a85ecd9" providerId="LiveId" clId="{3410E620-EEF5-4C78-A6B6-335C4FB49DF2}" dt="2020-09-10T22:58:13.043" v="3568" actId="207"/>
          <ac:spMkLst>
            <pc:docMk/>
            <pc:sldMk cId="2251216940" sldId="261"/>
            <ac:spMk id="4" creationId="{BFB3BF83-4138-433D-8D32-8C955090780B}"/>
          </ac:spMkLst>
        </pc:spChg>
        <pc:spChg chg="add del mod">
          <ac:chgData name="shelby nickell" userId="9c5cf93e6a85ecd9" providerId="LiveId" clId="{3410E620-EEF5-4C78-A6B6-335C4FB49DF2}" dt="2020-09-10T22:56:09.954" v="3563" actId="1076"/>
          <ac:spMkLst>
            <pc:docMk/>
            <pc:sldMk cId="2251216940" sldId="261"/>
            <ac:spMk id="5" creationId="{229949BD-FC90-464B-8F8D-37FF2B284FF4}"/>
          </ac:spMkLst>
        </pc:spChg>
        <pc:spChg chg="add del mod">
          <ac:chgData name="shelby nickell" userId="9c5cf93e6a85ecd9" providerId="LiveId" clId="{3410E620-EEF5-4C78-A6B6-335C4FB49DF2}" dt="2020-09-10T22:40:52.981" v="3494" actId="931"/>
          <ac:spMkLst>
            <pc:docMk/>
            <pc:sldMk cId="2251216940" sldId="261"/>
            <ac:spMk id="8" creationId="{F21368AB-639F-4FB0-A214-E545A8E10D35}"/>
          </ac:spMkLst>
        </pc:spChg>
        <pc:spChg chg="add mod">
          <ac:chgData name="shelby nickell" userId="9c5cf93e6a85ecd9" providerId="LiveId" clId="{3410E620-EEF5-4C78-A6B6-335C4FB49DF2}" dt="2020-09-10T22:43:26.907" v="3499" actId="26606"/>
          <ac:spMkLst>
            <pc:docMk/>
            <pc:sldMk cId="2251216940" sldId="261"/>
            <ac:spMk id="11" creationId="{8892F052-48D7-4F43-AC89-A2C554DEB38A}"/>
          </ac:spMkLst>
        </pc:spChg>
        <pc:spChg chg="add del">
          <ac:chgData name="shelby nickell" userId="9c5cf93e6a85ecd9" providerId="LiveId" clId="{3410E620-EEF5-4C78-A6B6-335C4FB49DF2}" dt="2020-09-10T22:43:26.907" v="3499" actId="26606"/>
          <ac:spMkLst>
            <pc:docMk/>
            <pc:sldMk cId="2251216940" sldId="261"/>
            <ac:spMk id="44" creationId="{FF236BD8-E90F-49AA-93EA-050F9BE8F076}"/>
          </ac:spMkLst>
        </pc:spChg>
        <pc:spChg chg="add del">
          <ac:chgData name="shelby nickell" userId="9c5cf93e6a85ecd9" providerId="LiveId" clId="{3410E620-EEF5-4C78-A6B6-335C4FB49DF2}" dt="2020-09-10T22:43:26.907" v="3499" actId="26606"/>
          <ac:spMkLst>
            <pc:docMk/>
            <pc:sldMk cId="2251216940" sldId="261"/>
            <ac:spMk id="69" creationId="{C4114FE2-78BF-4554-AAED-A3B03DB5514A}"/>
          </ac:spMkLst>
        </pc:spChg>
        <pc:spChg chg="add del">
          <ac:chgData name="shelby nickell" userId="9c5cf93e6a85ecd9" providerId="LiveId" clId="{3410E620-EEF5-4C78-A6B6-335C4FB49DF2}" dt="2020-09-10T22:43:26.907" v="3499" actId="26606"/>
          <ac:spMkLst>
            <pc:docMk/>
            <pc:sldMk cId="2251216940" sldId="261"/>
            <ac:spMk id="71" creationId="{8DCDDFFF-5445-436A-9CE0-45B418B4152A}"/>
          </ac:spMkLst>
        </pc:spChg>
        <pc:spChg chg="add del">
          <ac:chgData name="shelby nickell" userId="9c5cf93e6a85ecd9" providerId="LiveId" clId="{3410E620-EEF5-4C78-A6B6-335C4FB49DF2}" dt="2020-09-10T22:43:26.907" v="3499" actId="26606"/>
          <ac:spMkLst>
            <pc:docMk/>
            <pc:sldMk cId="2251216940" sldId="261"/>
            <ac:spMk id="73" creationId="{5E52FAA5-D44F-4995-9B5A-60A4350CACAD}"/>
          </ac:spMkLst>
        </pc:spChg>
        <pc:grpChg chg="add del">
          <ac:chgData name="shelby nickell" userId="9c5cf93e6a85ecd9" providerId="LiveId" clId="{3410E620-EEF5-4C78-A6B6-335C4FB49DF2}" dt="2020-09-10T22:43:26.907" v="3499" actId="26606"/>
          <ac:grpSpMkLst>
            <pc:docMk/>
            <pc:sldMk cId="2251216940" sldId="261"/>
            <ac:grpSpMk id="16" creationId="{FD77BF60-CC87-4027-B3A1-21222A9877C7}"/>
          </ac:grpSpMkLst>
        </pc:grpChg>
        <pc:grpChg chg="add del">
          <ac:chgData name="shelby nickell" userId="9c5cf93e6a85ecd9" providerId="LiveId" clId="{3410E620-EEF5-4C78-A6B6-335C4FB49DF2}" dt="2020-09-10T22:43:26.907" v="3499" actId="26606"/>
          <ac:grpSpMkLst>
            <pc:docMk/>
            <pc:sldMk cId="2251216940" sldId="261"/>
            <ac:grpSpMk id="39" creationId="{BD2348D4-E1BA-4B8B-8E09-1F8CAC806959}"/>
          </ac:grpSpMkLst>
        </pc:grpChg>
        <pc:grpChg chg="add del">
          <ac:chgData name="shelby nickell" userId="9c5cf93e6a85ecd9" providerId="LiveId" clId="{3410E620-EEF5-4C78-A6B6-335C4FB49DF2}" dt="2020-09-10T22:43:26.907" v="3499" actId="26606"/>
          <ac:grpSpMkLst>
            <pc:docMk/>
            <pc:sldMk cId="2251216940" sldId="261"/>
            <ac:grpSpMk id="46" creationId="{6694B453-D71D-4DAA-9B19-E04007479DCC}"/>
          </ac:grpSpMkLst>
        </pc:grpChg>
        <pc:picChg chg="add del mod">
          <ac:chgData name="shelby nickell" userId="9c5cf93e6a85ecd9" providerId="LiveId" clId="{3410E620-EEF5-4C78-A6B6-335C4FB49DF2}" dt="2020-09-10T22:40:52.981" v="3494" actId="931"/>
          <ac:picMkLst>
            <pc:docMk/>
            <pc:sldMk cId="2251216940" sldId="261"/>
            <ac:picMk id="7" creationId="{954A6CB2-D944-484E-9282-61FC4FD9425D}"/>
          </ac:picMkLst>
        </pc:picChg>
        <pc:picChg chg="add mod">
          <ac:chgData name="shelby nickell" userId="9c5cf93e6a85ecd9" providerId="LiveId" clId="{3410E620-EEF5-4C78-A6B6-335C4FB49DF2}" dt="2020-09-10T22:44:59.690" v="3509" actId="1076"/>
          <ac:picMkLst>
            <pc:docMk/>
            <pc:sldMk cId="2251216940" sldId="261"/>
            <ac:picMk id="10" creationId="{FA3F51F1-1765-4C62-A06D-441D498B70C8}"/>
          </ac:picMkLst>
        </pc:picChg>
        <pc:picChg chg="mod">
          <ac:chgData name="shelby nickell" userId="9c5cf93e6a85ecd9" providerId="LiveId" clId="{3410E620-EEF5-4C78-A6B6-335C4FB49DF2}" dt="2020-09-11T06:54:41.474" v="5751" actId="1076"/>
          <ac:picMkLst>
            <pc:docMk/>
            <pc:sldMk cId="2251216940" sldId="261"/>
            <ac:picMk id="12" creationId="{3B0A2459-91F0-4156-A655-223EBF509D01}"/>
          </ac:picMkLst>
        </pc:picChg>
        <pc:picChg chg="del mod">
          <ac:chgData name="shelby nickell" userId="9c5cf93e6a85ecd9" providerId="LiveId" clId="{3410E620-EEF5-4C78-A6B6-335C4FB49DF2}" dt="2020-09-10T21:44:33.028" v="3242" actId="21"/>
          <ac:picMkLst>
            <pc:docMk/>
            <pc:sldMk cId="2251216940" sldId="261"/>
            <ac:picMk id="2050" creationId="{DB0C5E9B-E844-4D5F-8715-23D792B336E7}"/>
          </ac:picMkLst>
        </pc:picChg>
      </pc:sldChg>
      <pc:sldChg chg="addSp delSp modSp mod modNotesTx">
        <pc:chgData name="shelby nickell" userId="9c5cf93e6a85ecd9" providerId="LiveId" clId="{3410E620-EEF5-4C78-A6B6-335C4FB49DF2}" dt="2020-09-11T06:23:15.483" v="5705" actId="20577"/>
        <pc:sldMkLst>
          <pc:docMk/>
          <pc:sldMk cId="1966279249" sldId="262"/>
        </pc:sldMkLst>
        <pc:spChg chg="mod">
          <ac:chgData name="shelby nickell" userId="9c5cf93e6a85ecd9" providerId="LiveId" clId="{3410E620-EEF5-4C78-A6B6-335C4FB49DF2}" dt="2020-09-11T05:49:58.616" v="5516" actId="255"/>
          <ac:spMkLst>
            <pc:docMk/>
            <pc:sldMk cId="1966279249" sldId="262"/>
            <ac:spMk id="2" creationId="{918D192A-9BCA-4F6A-985B-090F596C2F4D}"/>
          </ac:spMkLst>
        </pc:spChg>
        <pc:spChg chg="mod">
          <ac:chgData name="shelby nickell" userId="9c5cf93e6a85ecd9" providerId="LiveId" clId="{3410E620-EEF5-4C78-A6B6-335C4FB49DF2}" dt="2020-09-11T06:23:15.483" v="5705" actId="20577"/>
          <ac:spMkLst>
            <pc:docMk/>
            <pc:sldMk cId="1966279249" sldId="262"/>
            <ac:spMk id="3" creationId="{143B81BA-4145-4B85-9F33-CFF2551F8582}"/>
          </ac:spMkLst>
        </pc:spChg>
        <pc:spChg chg="mod">
          <ac:chgData name="shelby nickell" userId="9c5cf93e6a85ecd9" providerId="LiveId" clId="{3410E620-EEF5-4C78-A6B6-335C4FB49DF2}" dt="2020-09-11T03:54:38.900" v="3684" actId="20577"/>
          <ac:spMkLst>
            <pc:docMk/>
            <pc:sldMk cId="1966279249" sldId="262"/>
            <ac:spMk id="4" creationId="{069F0D8D-2525-42C1-BF40-5413F0EFC6E8}"/>
          </ac:spMkLst>
        </pc:spChg>
        <pc:spChg chg="add del">
          <ac:chgData name="shelby nickell" userId="9c5cf93e6a85ecd9" providerId="LiveId" clId="{3410E620-EEF5-4C78-A6B6-335C4FB49DF2}" dt="2020-09-11T05:33:08.299" v="4683"/>
          <ac:spMkLst>
            <pc:docMk/>
            <pc:sldMk cId="1966279249" sldId="262"/>
            <ac:spMk id="5" creationId="{D7A91F80-DD1E-4B42-BC52-593ECC476DC7}"/>
          </ac:spMkLst>
        </pc:spChg>
        <pc:spChg chg="add del">
          <ac:chgData name="shelby nickell" userId="9c5cf93e6a85ecd9" providerId="LiveId" clId="{3410E620-EEF5-4C78-A6B6-335C4FB49DF2}" dt="2020-09-11T05:33:22.566" v="4687"/>
          <ac:spMkLst>
            <pc:docMk/>
            <pc:sldMk cId="1966279249" sldId="262"/>
            <ac:spMk id="6" creationId="{33993CF4-6827-4530-BC85-3BD616136897}"/>
          </ac:spMkLst>
        </pc:spChg>
        <pc:spChg chg="add mod">
          <ac:chgData name="shelby nickell" userId="9c5cf93e6a85ecd9" providerId="LiveId" clId="{3410E620-EEF5-4C78-A6B6-335C4FB49DF2}" dt="2020-09-11T05:34:37.869" v="4877" actId="20577"/>
          <ac:spMkLst>
            <pc:docMk/>
            <pc:sldMk cId="1966279249" sldId="262"/>
            <ac:spMk id="7" creationId="{DF3A79E4-5906-4BF6-BE29-86E2666C887C}"/>
          </ac:spMkLst>
        </pc:spChg>
        <pc:picChg chg="mod">
          <ac:chgData name="shelby nickell" userId="9c5cf93e6a85ecd9" providerId="LiveId" clId="{3410E620-EEF5-4C78-A6B6-335C4FB49DF2}" dt="2020-09-11T06:21:26.547" v="5674" actId="1076"/>
          <ac:picMkLst>
            <pc:docMk/>
            <pc:sldMk cId="1966279249" sldId="262"/>
            <ac:picMk id="8" creationId="{C54C3914-9DEF-47EB-A7E1-4F43EA594CA3}"/>
          </ac:picMkLst>
        </pc:picChg>
      </pc:sldChg>
      <pc:sldChg chg="addSp delSp modSp new mod setBg modNotesTx">
        <pc:chgData name="shelby nickell" userId="9c5cf93e6a85ecd9" providerId="LiveId" clId="{3410E620-EEF5-4C78-A6B6-335C4FB49DF2}" dt="2020-09-11T06:31:01.745" v="5750" actId="20577"/>
        <pc:sldMkLst>
          <pc:docMk/>
          <pc:sldMk cId="1143394465" sldId="263"/>
        </pc:sldMkLst>
        <pc:spChg chg="mod">
          <ac:chgData name="shelby nickell" userId="9c5cf93e6a85ecd9" providerId="LiveId" clId="{3410E620-EEF5-4C78-A6B6-335C4FB49DF2}" dt="2020-09-10T22:53:15.023" v="3550" actId="1076"/>
          <ac:spMkLst>
            <pc:docMk/>
            <pc:sldMk cId="1143394465" sldId="263"/>
            <ac:spMk id="2" creationId="{6AFB79BD-AB24-4C35-B222-611545C60229}"/>
          </ac:spMkLst>
        </pc:spChg>
        <pc:spChg chg="mod">
          <ac:chgData name="shelby nickell" userId="9c5cf93e6a85ecd9" providerId="LiveId" clId="{3410E620-EEF5-4C78-A6B6-335C4FB49DF2}" dt="2020-09-11T06:31:01.745" v="5750" actId="20577"/>
          <ac:spMkLst>
            <pc:docMk/>
            <pc:sldMk cId="1143394465" sldId="263"/>
            <ac:spMk id="3" creationId="{44E380F3-77AF-49C5-AB60-903B4EE9F9E9}"/>
          </ac:spMkLst>
        </pc:spChg>
        <pc:spChg chg="add del mod">
          <ac:chgData name="shelby nickell" userId="9c5cf93e6a85ecd9" providerId="LiveId" clId="{3410E620-EEF5-4C78-A6B6-335C4FB49DF2}" dt="2020-09-10T21:45:22.073" v="3246"/>
          <ac:spMkLst>
            <pc:docMk/>
            <pc:sldMk cId="1143394465" sldId="263"/>
            <ac:spMk id="4" creationId="{A7F73010-2301-497C-8588-AE5050765B8A}"/>
          </ac:spMkLst>
        </pc:spChg>
        <pc:spChg chg="add del">
          <ac:chgData name="shelby nickell" userId="9c5cf93e6a85ecd9" providerId="LiveId" clId="{3410E620-EEF5-4C78-A6B6-335C4FB49DF2}" dt="2020-09-10T22:52:53.155" v="3548" actId="26606"/>
          <ac:spMkLst>
            <pc:docMk/>
            <pc:sldMk cId="1143394465" sldId="263"/>
            <ac:spMk id="36" creationId="{4A0C16FD-ACC1-4C0D-A99B-0BFF2B8A7BC7}"/>
          </ac:spMkLst>
        </pc:spChg>
        <pc:spChg chg="add del">
          <ac:chgData name="shelby nickell" userId="9c5cf93e6a85ecd9" providerId="LiveId" clId="{3410E620-EEF5-4C78-A6B6-335C4FB49DF2}" dt="2020-09-10T22:52:53.155" v="3548" actId="26606"/>
          <ac:spMkLst>
            <pc:docMk/>
            <pc:sldMk cId="1143394465" sldId="263"/>
            <ac:spMk id="59" creationId="{C8CA0C52-5ACA-4F17-AA4A-312E0E110981}"/>
          </ac:spMkLst>
        </pc:spChg>
        <pc:spChg chg="add del">
          <ac:chgData name="shelby nickell" userId="9c5cf93e6a85ecd9" providerId="LiveId" clId="{3410E620-EEF5-4C78-A6B6-335C4FB49DF2}" dt="2020-09-10T22:52:53.155" v="3548" actId="26606"/>
          <ac:spMkLst>
            <pc:docMk/>
            <pc:sldMk cId="1143394465" sldId="263"/>
            <ac:spMk id="61" creationId="{4F37E7FB-7372-47E3-914E-7CF7E94B1C49}"/>
          </ac:spMkLst>
        </pc:spChg>
        <pc:spChg chg="add del">
          <ac:chgData name="shelby nickell" userId="9c5cf93e6a85ecd9" providerId="LiveId" clId="{3410E620-EEF5-4C78-A6B6-335C4FB49DF2}" dt="2020-09-10T22:52:53.155" v="3548" actId="26606"/>
          <ac:spMkLst>
            <pc:docMk/>
            <pc:sldMk cId="1143394465" sldId="263"/>
            <ac:spMk id="64" creationId="{66E0DBAB-8147-49BA-BDE6-5C042A4BFF4B}"/>
          </ac:spMkLst>
        </pc:spChg>
        <pc:spChg chg="add del">
          <ac:chgData name="shelby nickell" userId="9c5cf93e6a85ecd9" providerId="LiveId" clId="{3410E620-EEF5-4C78-A6B6-335C4FB49DF2}" dt="2020-09-10T22:48:25.388" v="3518" actId="26606"/>
          <ac:spMkLst>
            <pc:docMk/>
            <pc:sldMk cId="1143394465" sldId="263"/>
            <ac:spMk id="97" creationId="{A0795276-6AD8-4E61-B867-E89C901C2C01}"/>
          </ac:spMkLst>
        </pc:spChg>
        <pc:spChg chg="add del">
          <ac:chgData name="shelby nickell" userId="9c5cf93e6a85ecd9" providerId="LiveId" clId="{3410E620-EEF5-4C78-A6B6-335C4FB49DF2}" dt="2020-09-10T22:48:25.388" v="3518" actId="26606"/>
          <ac:spMkLst>
            <pc:docMk/>
            <pc:sldMk cId="1143394465" sldId="263"/>
            <ac:spMk id="124" creationId="{38ECFFAC-D10E-402D-BA29-6A4F6F4A13A7}"/>
          </ac:spMkLst>
        </pc:spChg>
        <pc:spChg chg="add del">
          <ac:chgData name="shelby nickell" userId="9c5cf93e6a85ecd9" providerId="LiveId" clId="{3410E620-EEF5-4C78-A6B6-335C4FB49DF2}" dt="2020-09-10T22:52:49.269" v="3543" actId="26606"/>
          <ac:spMkLst>
            <pc:docMk/>
            <pc:sldMk cId="1143394465" sldId="263"/>
            <ac:spMk id="149" creationId="{BB450C92-0952-433B-9ECA-D65A27DA3A75}"/>
          </ac:spMkLst>
        </pc:spChg>
        <pc:spChg chg="add del">
          <ac:chgData name="shelby nickell" userId="9c5cf93e6a85ecd9" providerId="LiveId" clId="{3410E620-EEF5-4C78-A6B6-335C4FB49DF2}" dt="2020-09-10T22:49:14.713" v="3520" actId="26606"/>
          <ac:spMkLst>
            <pc:docMk/>
            <pc:sldMk cId="1143394465" sldId="263"/>
            <ac:spMk id="4124" creationId="{46C1CA9F-3AF9-4746-ACC4-2F994B7F29C6}"/>
          </ac:spMkLst>
        </pc:spChg>
        <pc:spChg chg="add del">
          <ac:chgData name="shelby nickell" userId="9c5cf93e6a85ecd9" providerId="LiveId" clId="{3410E620-EEF5-4C78-A6B6-335C4FB49DF2}" dt="2020-09-10T22:49:14.713" v="3520" actId="26606"/>
          <ac:spMkLst>
            <pc:docMk/>
            <pc:sldMk cId="1143394465" sldId="263"/>
            <ac:spMk id="4148" creationId="{7B030639-784F-413B-BF57-313F43836991}"/>
          </ac:spMkLst>
        </pc:spChg>
        <pc:spChg chg="add del">
          <ac:chgData name="shelby nickell" userId="9c5cf93e6a85ecd9" providerId="LiveId" clId="{3410E620-EEF5-4C78-A6B6-335C4FB49DF2}" dt="2020-09-10T22:49:18.569" v="3522" actId="26606"/>
          <ac:spMkLst>
            <pc:docMk/>
            <pc:sldMk cId="1143394465" sldId="263"/>
            <ac:spMk id="4152" creationId="{A0795276-6AD8-4E61-B867-E89C901C2C01}"/>
          </ac:spMkLst>
        </pc:spChg>
        <pc:spChg chg="add del">
          <ac:chgData name="shelby nickell" userId="9c5cf93e6a85ecd9" providerId="LiveId" clId="{3410E620-EEF5-4C78-A6B6-335C4FB49DF2}" dt="2020-09-10T22:49:18.569" v="3522" actId="26606"/>
          <ac:spMkLst>
            <pc:docMk/>
            <pc:sldMk cId="1143394465" sldId="263"/>
            <ac:spMk id="4155" creationId="{38ECFFAC-D10E-402D-BA29-6A4F6F4A13A7}"/>
          </ac:spMkLst>
        </pc:spChg>
        <pc:spChg chg="add del">
          <ac:chgData name="shelby nickell" userId="9c5cf93e6a85ecd9" providerId="LiveId" clId="{3410E620-EEF5-4C78-A6B6-335C4FB49DF2}" dt="2020-09-10T22:49:31.906" v="3526" actId="26606"/>
          <ac:spMkLst>
            <pc:docMk/>
            <pc:sldMk cId="1143394465" sldId="263"/>
            <ac:spMk id="4159" creationId="{5A17D615-1394-4658-9590-9022F62D68B2}"/>
          </ac:spMkLst>
        </pc:spChg>
        <pc:spChg chg="add del">
          <ac:chgData name="shelby nickell" userId="9c5cf93e6a85ecd9" providerId="LiveId" clId="{3410E620-EEF5-4C78-A6B6-335C4FB49DF2}" dt="2020-09-10T22:49:31.906" v="3526" actId="26606"/>
          <ac:spMkLst>
            <pc:docMk/>
            <pc:sldMk cId="1143394465" sldId="263"/>
            <ac:spMk id="4180" creationId="{4F37E7FB-7372-47E3-914E-7CF7E94B1C49}"/>
          </ac:spMkLst>
        </pc:spChg>
        <pc:spChg chg="add del">
          <ac:chgData name="shelby nickell" userId="9c5cf93e6a85ecd9" providerId="LiveId" clId="{3410E620-EEF5-4C78-A6B6-335C4FB49DF2}" dt="2020-09-10T22:49:31.906" v="3526" actId="26606"/>
          <ac:spMkLst>
            <pc:docMk/>
            <pc:sldMk cId="1143394465" sldId="263"/>
            <ac:spMk id="4181" creationId="{16E168E2-3256-43A5-9298-9E5A6AE8F736}"/>
          </ac:spMkLst>
        </pc:spChg>
        <pc:grpChg chg="add del">
          <ac:chgData name="shelby nickell" userId="9c5cf93e6a85ecd9" providerId="LiveId" clId="{3410E620-EEF5-4C78-A6B6-335C4FB49DF2}" dt="2020-09-10T22:52:53.155" v="3548" actId="26606"/>
          <ac:grpSpMkLst>
            <pc:docMk/>
            <pc:sldMk cId="1143394465" sldId="263"/>
            <ac:grpSpMk id="10" creationId="{EFAF5D36-7988-4310-8B2D-E5F09D9BED5B}"/>
          </ac:grpSpMkLst>
        </pc:grpChg>
        <pc:grpChg chg="add del">
          <ac:chgData name="shelby nickell" userId="9c5cf93e6a85ecd9" providerId="LiveId" clId="{3410E620-EEF5-4C78-A6B6-335C4FB49DF2}" dt="2020-09-10T22:52:53.155" v="3548" actId="26606"/>
          <ac:grpSpMkLst>
            <pc:docMk/>
            <pc:sldMk cId="1143394465" sldId="263"/>
            <ac:grpSpMk id="31" creationId="{AF2E2BED-E728-4BDF-A0D9-965E2E6CE3CA}"/>
          </ac:grpSpMkLst>
        </pc:grpChg>
        <pc:grpChg chg="add del">
          <ac:chgData name="shelby nickell" userId="9c5cf93e6a85ecd9" providerId="LiveId" clId="{3410E620-EEF5-4C78-A6B6-335C4FB49DF2}" dt="2020-09-10T22:52:53.155" v="3548" actId="26606"/>
          <ac:grpSpMkLst>
            <pc:docMk/>
            <pc:sldMk cId="1143394465" sldId="263"/>
            <ac:grpSpMk id="38" creationId="{E50BAD00-D2D4-411A-A419-0EAF4637FE00}"/>
          </ac:grpSpMkLst>
        </pc:grpChg>
        <pc:grpChg chg="add del">
          <ac:chgData name="shelby nickell" userId="9c5cf93e6a85ecd9" providerId="LiveId" clId="{3410E620-EEF5-4C78-A6B6-335C4FB49DF2}" dt="2020-09-10T22:52:53.155" v="3548" actId="26606"/>
          <ac:grpSpMkLst>
            <pc:docMk/>
            <pc:sldMk cId="1143394465" sldId="263"/>
            <ac:grpSpMk id="66" creationId="{EFAF5D36-7988-4310-8B2D-E5F09D9BED5B}"/>
          </ac:grpSpMkLst>
        </pc:grpChg>
        <pc:grpChg chg="add del">
          <ac:chgData name="shelby nickell" userId="9c5cf93e6a85ecd9" providerId="LiveId" clId="{3410E620-EEF5-4C78-A6B6-335C4FB49DF2}" dt="2020-09-10T22:48:25.388" v="3518" actId="26606"/>
          <ac:grpSpMkLst>
            <pc:docMk/>
            <pc:sldMk cId="1143394465" sldId="263"/>
            <ac:grpSpMk id="71" creationId="{4DB07893-3BE3-42E0-BC35-1ED54907AA62}"/>
          </ac:grpSpMkLst>
        </pc:grpChg>
        <pc:grpChg chg="add del">
          <ac:chgData name="shelby nickell" userId="9c5cf93e6a85ecd9" providerId="LiveId" clId="{3410E620-EEF5-4C78-A6B6-335C4FB49DF2}" dt="2020-09-10T22:52:53.155" v="3548" actId="26606"/>
          <ac:grpSpMkLst>
            <pc:docMk/>
            <pc:sldMk cId="1143394465" sldId="263"/>
            <ac:grpSpMk id="87" creationId="{AF2E2BED-E728-4BDF-A0D9-965E2E6CE3CA}"/>
          </ac:grpSpMkLst>
        </pc:grpChg>
        <pc:grpChg chg="add del">
          <ac:chgData name="shelby nickell" userId="9c5cf93e6a85ecd9" providerId="LiveId" clId="{3410E620-EEF5-4C78-A6B6-335C4FB49DF2}" dt="2020-09-10T22:48:25.388" v="3518" actId="26606"/>
          <ac:grpSpMkLst>
            <pc:docMk/>
            <pc:sldMk cId="1143394465" sldId="263"/>
            <ac:grpSpMk id="92" creationId="{F20A4E56-ACC6-4224-90CA-D55AFD87063B}"/>
          </ac:grpSpMkLst>
        </pc:grpChg>
        <pc:grpChg chg="add del">
          <ac:chgData name="shelby nickell" userId="9c5cf93e6a85ecd9" providerId="LiveId" clId="{3410E620-EEF5-4C78-A6B6-335C4FB49DF2}" dt="2020-09-10T22:52:53.155" v="3548" actId="26606"/>
          <ac:grpSpMkLst>
            <pc:docMk/>
            <pc:sldMk cId="1143394465" sldId="263"/>
            <ac:grpSpMk id="94" creationId="{C6ED8BC3-B5E7-4BB7-B12F-703EDCA8F557}"/>
          </ac:grpSpMkLst>
        </pc:grpChg>
        <pc:grpChg chg="add del">
          <ac:chgData name="shelby nickell" userId="9c5cf93e6a85ecd9" providerId="LiveId" clId="{3410E620-EEF5-4C78-A6B6-335C4FB49DF2}" dt="2020-09-10T22:48:25.388" v="3518" actId="26606"/>
          <ac:grpSpMkLst>
            <pc:docMk/>
            <pc:sldMk cId="1143394465" sldId="263"/>
            <ac:grpSpMk id="99" creationId="{0C0B1E64-42A8-4DC2-BDD6-71F5F6C7774C}"/>
          </ac:grpSpMkLst>
        </pc:grpChg>
        <pc:grpChg chg="add del">
          <ac:chgData name="shelby nickell" userId="9c5cf93e6a85ecd9" providerId="LiveId" clId="{3410E620-EEF5-4C78-A6B6-335C4FB49DF2}" dt="2020-09-10T22:52:53.155" v="3548" actId="26606"/>
          <ac:grpSpMkLst>
            <pc:docMk/>
            <pc:sldMk cId="1143394465" sldId="263"/>
            <ac:grpSpMk id="115" creationId="{341F540E-DBD9-4E2D-9A95-1D614CDA43FC}"/>
          </ac:grpSpMkLst>
        </pc:grpChg>
        <pc:grpChg chg="add del">
          <ac:chgData name="shelby nickell" userId="9c5cf93e6a85ecd9" providerId="LiveId" clId="{3410E620-EEF5-4C78-A6B6-335C4FB49DF2}" dt="2020-09-10T22:48:25.388" v="3518" actId="26606"/>
          <ac:grpSpMkLst>
            <pc:docMk/>
            <pc:sldMk cId="1143394465" sldId="263"/>
            <ac:grpSpMk id="120" creationId="{A2DC0211-6647-4051-AB2B-822E92F7F06A}"/>
          </ac:grpSpMkLst>
        </pc:grpChg>
        <pc:grpChg chg="add del">
          <ac:chgData name="shelby nickell" userId="9c5cf93e6a85ecd9" providerId="LiveId" clId="{3410E620-EEF5-4C78-A6B6-335C4FB49DF2}" dt="2020-09-10T22:52:49.269" v="3543" actId="26606"/>
          <ac:grpSpMkLst>
            <pc:docMk/>
            <pc:sldMk cId="1143394465" sldId="263"/>
            <ac:grpSpMk id="123" creationId="{EFAF5D36-7988-4310-8B2D-E5F09D9BED5B}"/>
          </ac:grpSpMkLst>
        </pc:grpChg>
        <pc:grpChg chg="add del">
          <ac:chgData name="shelby nickell" userId="9c5cf93e6a85ecd9" providerId="LiveId" clId="{3410E620-EEF5-4C78-A6B6-335C4FB49DF2}" dt="2020-09-10T22:52:49.269" v="3543" actId="26606"/>
          <ac:grpSpMkLst>
            <pc:docMk/>
            <pc:sldMk cId="1143394465" sldId="263"/>
            <ac:grpSpMk id="144" creationId="{AF2E2BED-E728-4BDF-A0D9-965E2E6CE3CA}"/>
          </ac:grpSpMkLst>
        </pc:grpChg>
        <pc:grpChg chg="add del">
          <ac:chgData name="shelby nickell" userId="9c5cf93e6a85ecd9" providerId="LiveId" clId="{3410E620-EEF5-4C78-A6B6-335C4FB49DF2}" dt="2020-09-10T22:52:49.269" v="3543" actId="26606"/>
          <ac:grpSpMkLst>
            <pc:docMk/>
            <pc:sldMk cId="1143394465" sldId="263"/>
            <ac:grpSpMk id="151" creationId="{9FE9BAE1-1968-423E-AEB4-D7676EE3A6BF}"/>
          </ac:grpSpMkLst>
        </pc:grpChg>
        <pc:grpChg chg="add del">
          <ac:chgData name="shelby nickell" userId="9c5cf93e6a85ecd9" providerId="LiveId" clId="{3410E620-EEF5-4C78-A6B6-335C4FB49DF2}" dt="2020-09-10T22:52:49.269" v="3543" actId="26606"/>
          <ac:grpSpMkLst>
            <pc:docMk/>
            <pc:sldMk cId="1143394465" sldId="263"/>
            <ac:grpSpMk id="172" creationId="{35BB22CB-CA05-47F0-AE38-DFD73B6E574E}"/>
          </ac:grpSpMkLst>
        </pc:grpChg>
        <pc:grpChg chg="add del">
          <ac:chgData name="shelby nickell" userId="9c5cf93e6a85ecd9" providerId="LiveId" clId="{3410E620-EEF5-4C78-A6B6-335C4FB49DF2}" dt="2020-09-10T22:49:14.713" v="3520" actId="26606"/>
          <ac:grpSpMkLst>
            <pc:docMk/>
            <pc:sldMk cId="1143394465" sldId="263"/>
            <ac:grpSpMk id="4100" creationId="{4DB07893-3BE3-42E0-BC35-1ED54907AA62}"/>
          </ac:grpSpMkLst>
        </pc:grpChg>
        <pc:grpChg chg="add del">
          <ac:chgData name="shelby nickell" userId="9c5cf93e6a85ecd9" providerId="LiveId" clId="{3410E620-EEF5-4C78-A6B6-335C4FB49DF2}" dt="2020-09-10T22:49:14.713" v="3520" actId="26606"/>
          <ac:grpSpMkLst>
            <pc:docMk/>
            <pc:sldMk cId="1143394465" sldId="263"/>
            <ac:grpSpMk id="4120" creationId="{F20A4E56-ACC6-4224-90CA-D55AFD87063B}"/>
          </ac:grpSpMkLst>
        </pc:grpChg>
        <pc:grpChg chg="add del">
          <ac:chgData name="shelby nickell" userId="9c5cf93e6a85ecd9" providerId="LiveId" clId="{3410E620-EEF5-4C78-A6B6-335C4FB49DF2}" dt="2020-09-10T22:49:14.713" v="3520" actId="26606"/>
          <ac:grpSpMkLst>
            <pc:docMk/>
            <pc:sldMk cId="1143394465" sldId="263"/>
            <ac:grpSpMk id="4125" creationId="{3DAD5CE5-B540-45E5-A8F6-D50E6CCC2F54}"/>
          </ac:grpSpMkLst>
        </pc:grpChg>
        <pc:grpChg chg="add del">
          <ac:chgData name="shelby nickell" userId="9c5cf93e6a85ecd9" providerId="LiveId" clId="{3410E620-EEF5-4C78-A6B6-335C4FB49DF2}" dt="2020-09-10T22:49:14.713" v="3520" actId="26606"/>
          <ac:grpSpMkLst>
            <pc:docMk/>
            <pc:sldMk cId="1143394465" sldId="263"/>
            <ac:grpSpMk id="4145" creationId="{9F6186D2-9F4A-49BF-B12A-1F008FF26DE3}"/>
          </ac:grpSpMkLst>
        </pc:grpChg>
        <pc:grpChg chg="add del">
          <ac:chgData name="shelby nickell" userId="9c5cf93e6a85ecd9" providerId="LiveId" clId="{3410E620-EEF5-4C78-A6B6-335C4FB49DF2}" dt="2020-09-10T22:49:18.569" v="3522" actId="26606"/>
          <ac:grpSpMkLst>
            <pc:docMk/>
            <pc:sldMk cId="1143394465" sldId="263"/>
            <ac:grpSpMk id="4150" creationId="{4DB07893-3BE3-42E0-BC35-1ED54907AA62}"/>
          </ac:grpSpMkLst>
        </pc:grpChg>
        <pc:grpChg chg="add del">
          <ac:chgData name="shelby nickell" userId="9c5cf93e6a85ecd9" providerId="LiveId" clId="{3410E620-EEF5-4C78-A6B6-335C4FB49DF2}" dt="2020-09-10T22:49:18.569" v="3522" actId="26606"/>
          <ac:grpSpMkLst>
            <pc:docMk/>
            <pc:sldMk cId="1143394465" sldId="263"/>
            <ac:grpSpMk id="4151" creationId="{F20A4E56-ACC6-4224-90CA-D55AFD87063B}"/>
          </ac:grpSpMkLst>
        </pc:grpChg>
        <pc:grpChg chg="add del">
          <ac:chgData name="shelby nickell" userId="9c5cf93e6a85ecd9" providerId="LiveId" clId="{3410E620-EEF5-4C78-A6B6-335C4FB49DF2}" dt="2020-09-10T22:49:18.569" v="3522" actId="26606"/>
          <ac:grpSpMkLst>
            <pc:docMk/>
            <pc:sldMk cId="1143394465" sldId="263"/>
            <ac:grpSpMk id="4153" creationId="{0C0B1E64-42A8-4DC2-BDD6-71F5F6C7774C}"/>
          </ac:grpSpMkLst>
        </pc:grpChg>
        <pc:grpChg chg="add del">
          <ac:chgData name="shelby nickell" userId="9c5cf93e6a85ecd9" providerId="LiveId" clId="{3410E620-EEF5-4C78-A6B6-335C4FB49DF2}" dt="2020-09-10T22:49:18.569" v="3522" actId="26606"/>
          <ac:grpSpMkLst>
            <pc:docMk/>
            <pc:sldMk cId="1143394465" sldId="263"/>
            <ac:grpSpMk id="4154" creationId="{A2DC0211-6647-4051-AB2B-822E92F7F06A}"/>
          </ac:grpSpMkLst>
        </pc:grpChg>
        <pc:grpChg chg="add del">
          <ac:chgData name="shelby nickell" userId="9c5cf93e6a85ecd9" providerId="LiveId" clId="{3410E620-EEF5-4C78-A6B6-335C4FB49DF2}" dt="2020-09-10T22:49:31.906" v="3526" actId="26606"/>
          <ac:grpSpMkLst>
            <pc:docMk/>
            <pc:sldMk cId="1143394465" sldId="263"/>
            <ac:grpSpMk id="4157" creationId="{EFAF5D36-7988-4310-8B2D-E5F09D9BED5B}"/>
          </ac:grpSpMkLst>
        </pc:grpChg>
        <pc:grpChg chg="add del">
          <ac:chgData name="shelby nickell" userId="9c5cf93e6a85ecd9" providerId="LiveId" clId="{3410E620-EEF5-4C78-A6B6-335C4FB49DF2}" dt="2020-09-10T22:49:31.906" v="3526" actId="26606"/>
          <ac:grpSpMkLst>
            <pc:docMk/>
            <pc:sldMk cId="1143394465" sldId="263"/>
            <ac:grpSpMk id="4158" creationId="{AF2E2BED-E728-4BDF-A0D9-965E2E6CE3CA}"/>
          </ac:grpSpMkLst>
        </pc:grpChg>
        <pc:grpChg chg="add del">
          <ac:chgData name="shelby nickell" userId="9c5cf93e6a85ecd9" providerId="LiveId" clId="{3410E620-EEF5-4C78-A6B6-335C4FB49DF2}" dt="2020-09-10T22:49:31.906" v="3526" actId="26606"/>
          <ac:grpSpMkLst>
            <pc:docMk/>
            <pc:sldMk cId="1143394465" sldId="263"/>
            <ac:grpSpMk id="4160" creationId="{7E07FB0A-C89F-4BB9-849D-20E98C22EF1D}"/>
          </ac:grpSpMkLst>
        </pc:grpChg>
        <pc:picChg chg="add mod ord">
          <ac:chgData name="shelby nickell" userId="9c5cf93e6a85ecd9" providerId="LiveId" clId="{3410E620-EEF5-4C78-A6B6-335C4FB49DF2}" dt="2020-09-10T22:52:53.155" v="3548" actId="26606"/>
          <ac:picMkLst>
            <pc:docMk/>
            <pc:sldMk cId="1143394465" sldId="263"/>
            <ac:picMk id="5" creationId="{10F8D0E5-C2B7-40F1-98A2-DAA6D7392F48}"/>
          </ac:picMkLst>
        </pc:picChg>
        <pc:picChg chg="mod">
          <ac:chgData name="shelby nickell" userId="9c5cf93e6a85ecd9" providerId="LiveId" clId="{3410E620-EEF5-4C78-A6B6-335C4FB49DF2}" dt="2020-09-11T06:30:26.383" v="5706" actId="1076"/>
          <ac:picMkLst>
            <pc:docMk/>
            <pc:sldMk cId="1143394465" sldId="263"/>
            <ac:picMk id="6" creationId="{B6E4E14E-4707-48DE-9639-F023CC80FC39}"/>
          </ac:picMkLst>
        </pc:picChg>
        <pc:picChg chg="add del mod">
          <ac:chgData name="shelby nickell" userId="9c5cf93e6a85ecd9" providerId="LiveId" clId="{3410E620-EEF5-4C78-A6B6-335C4FB49DF2}" dt="2020-09-10T22:49:37.923" v="3527" actId="21"/>
          <ac:picMkLst>
            <pc:docMk/>
            <pc:sldMk cId="1143394465" sldId="263"/>
            <ac:picMk id="4098" creationId="{9605C580-2FF3-4B87-BD0F-CCC5B77535E9}"/>
          </ac:picMkLst>
        </pc:picChg>
      </pc:sldChg>
      <pc:sldChg chg="addSp delSp modSp new mod setBg setClrOvrMap modNotesTx">
        <pc:chgData name="shelby nickell" userId="9c5cf93e6a85ecd9" providerId="LiveId" clId="{3410E620-EEF5-4C78-A6B6-335C4FB49DF2}" dt="2020-09-11T06:14:56.134" v="5673" actId="1076"/>
        <pc:sldMkLst>
          <pc:docMk/>
          <pc:sldMk cId="3163705610" sldId="264"/>
        </pc:sldMkLst>
        <pc:spChg chg="mod">
          <ac:chgData name="shelby nickell" userId="9c5cf93e6a85ecd9" providerId="LiveId" clId="{3410E620-EEF5-4C78-A6B6-335C4FB49DF2}" dt="2020-09-11T05:51:18.452" v="5521" actId="255"/>
          <ac:spMkLst>
            <pc:docMk/>
            <pc:sldMk cId="3163705610" sldId="264"/>
            <ac:spMk id="2" creationId="{8F0AABAD-A66C-4F78-996B-1BA8DA69063A}"/>
          </ac:spMkLst>
        </pc:spChg>
        <pc:spChg chg="mod">
          <ac:chgData name="shelby nickell" userId="9c5cf93e6a85ecd9" providerId="LiveId" clId="{3410E620-EEF5-4C78-A6B6-335C4FB49DF2}" dt="2020-09-11T05:51:37.230" v="5523" actId="2711"/>
          <ac:spMkLst>
            <pc:docMk/>
            <pc:sldMk cId="3163705610" sldId="264"/>
            <ac:spMk id="3" creationId="{35F36F11-D973-4B30-9025-8C569ABF0C92}"/>
          </ac:spMkLst>
        </pc:spChg>
        <pc:spChg chg="add del mod">
          <ac:chgData name="shelby nickell" userId="9c5cf93e6a85ecd9" providerId="LiveId" clId="{3410E620-EEF5-4C78-A6B6-335C4FB49DF2}" dt="2020-09-10T20:37:20.082" v="2266"/>
          <ac:spMkLst>
            <pc:docMk/>
            <pc:sldMk cId="3163705610" sldId="264"/>
            <ac:spMk id="4" creationId="{E669D225-A435-4CA2-9FC5-47AACDCDD097}"/>
          </ac:spMkLst>
        </pc:spChg>
        <pc:spChg chg="add mod">
          <ac:chgData name="shelby nickell" userId="9c5cf93e6a85ecd9" providerId="LiveId" clId="{3410E620-EEF5-4C78-A6B6-335C4FB49DF2}" dt="2020-09-10T20:37:26.237" v="2267" actId="767"/>
          <ac:spMkLst>
            <pc:docMk/>
            <pc:sldMk cId="3163705610" sldId="264"/>
            <ac:spMk id="5" creationId="{41E0E391-D7B7-4145-B9D7-77287A2F4E3C}"/>
          </ac:spMkLst>
        </pc:spChg>
        <pc:spChg chg="add del">
          <ac:chgData name="shelby nickell" userId="9c5cf93e6a85ecd9" providerId="LiveId" clId="{3410E620-EEF5-4C78-A6B6-335C4FB49DF2}" dt="2020-09-10T21:39:15.024" v="3139" actId="26606"/>
          <ac:spMkLst>
            <pc:docMk/>
            <pc:sldMk cId="3163705610" sldId="264"/>
            <ac:spMk id="10" creationId="{F3C5918A-1DC5-4CF3-AA27-00AA3088AA9F}"/>
          </ac:spMkLst>
        </pc:spChg>
        <pc:spChg chg="add del">
          <ac:chgData name="shelby nickell" userId="9c5cf93e6a85ecd9" providerId="LiveId" clId="{3410E620-EEF5-4C78-A6B6-335C4FB49DF2}" dt="2020-09-10T21:39:15.024" v="3139" actId="26606"/>
          <ac:spMkLst>
            <pc:docMk/>
            <pc:sldMk cId="3163705610" sldId="264"/>
            <ac:spMk id="12" creationId="{B786683A-6FD6-4BF7-B3B0-DC397677391F}"/>
          </ac:spMkLst>
        </pc:spChg>
        <pc:spChg chg="add del">
          <ac:chgData name="shelby nickell" userId="9c5cf93e6a85ecd9" providerId="LiveId" clId="{3410E620-EEF5-4C78-A6B6-335C4FB49DF2}" dt="2020-09-10T21:39:15.024" v="3139" actId="26606"/>
          <ac:spMkLst>
            <pc:docMk/>
            <pc:sldMk cId="3163705610" sldId="264"/>
            <ac:spMk id="14" creationId="{05169E50-59FB-4AEE-B61D-44A882A4CD2C}"/>
          </ac:spMkLst>
        </pc:spChg>
        <pc:spChg chg="add del">
          <ac:chgData name="shelby nickell" userId="9c5cf93e6a85ecd9" providerId="LiveId" clId="{3410E620-EEF5-4C78-A6B6-335C4FB49DF2}" dt="2020-09-10T21:39:15.024" v="3139" actId="26606"/>
          <ac:spMkLst>
            <pc:docMk/>
            <pc:sldMk cId="3163705610" sldId="264"/>
            <ac:spMk id="16" creationId="{117C30F0-5A38-4B60-B632-3AF7C2780824}"/>
          </ac:spMkLst>
        </pc:spChg>
        <pc:spChg chg="add del">
          <ac:chgData name="shelby nickell" userId="9c5cf93e6a85ecd9" providerId="LiveId" clId="{3410E620-EEF5-4C78-A6B6-335C4FB49DF2}" dt="2020-09-10T21:39:15.024" v="3139" actId="26606"/>
          <ac:spMkLst>
            <pc:docMk/>
            <pc:sldMk cId="3163705610" sldId="264"/>
            <ac:spMk id="18" creationId="{A200CBA5-3F2B-4AAC-9F86-99AFECC19C1D}"/>
          </ac:spMkLst>
        </pc:spChg>
        <pc:spChg chg="add">
          <ac:chgData name="shelby nickell" userId="9c5cf93e6a85ecd9" providerId="LiveId" clId="{3410E620-EEF5-4C78-A6B6-335C4FB49DF2}" dt="2020-09-10T21:39:15.024" v="3139" actId="26606"/>
          <ac:spMkLst>
            <pc:docMk/>
            <pc:sldMk cId="3163705610" sldId="264"/>
            <ac:spMk id="23" creationId="{90F08744-9D7B-4693-B8D6-2A5210AE96F6}"/>
          </ac:spMkLst>
        </pc:spChg>
        <pc:spChg chg="add">
          <ac:chgData name="shelby nickell" userId="9c5cf93e6a85ecd9" providerId="LiveId" clId="{3410E620-EEF5-4C78-A6B6-335C4FB49DF2}" dt="2020-09-10T21:39:15.024" v="3139" actId="26606"/>
          <ac:spMkLst>
            <pc:docMk/>
            <pc:sldMk cId="3163705610" sldId="264"/>
            <ac:spMk id="25" creationId="{5B2E630F-F386-44FA-B1A1-C10A9BF4346C}"/>
          </ac:spMkLst>
        </pc:spChg>
        <pc:spChg chg="add">
          <ac:chgData name="shelby nickell" userId="9c5cf93e6a85ecd9" providerId="LiveId" clId="{3410E620-EEF5-4C78-A6B6-335C4FB49DF2}" dt="2020-09-10T21:39:15.024" v="3139" actId="26606"/>
          <ac:spMkLst>
            <pc:docMk/>
            <pc:sldMk cId="3163705610" sldId="264"/>
            <ac:spMk id="27" creationId="{73567C09-8B4D-49A6-A711-C44C5807D8DD}"/>
          </ac:spMkLst>
        </pc:spChg>
        <pc:picChg chg="mod">
          <ac:chgData name="shelby nickell" userId="9c5cf93e6a85ecd9" providerId="LiveId" clId="{3410E620-EEF5-4C78-A6B6-335C4FB49DF2}" dt="2020-09-11T06:14:56.134" v="5673" actId="1076"/>
          <ac:picMkLst>
            <pc:docMk/>
            <pc:sldMk cId="3163705610" sldId="264"/>
            <ac:picMk id="6" creationId="{7A1CC5B9-9FE7-413C-94DA-95B21BD02C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A48C4-2B3E-414A-B185-DCDB01294365}"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58181-0A66-41F0-8016-913E1D0C3C72}" type="slidenum">
              <a:rPr lang="en-US" smtClean="0"/>
              <a:t>‹#›</a:t>
            </a:fld>
            <a:endParaRPr lang="en-US"/>
          </a:p>
        </p:txBody>
      </p:sp>
    </p:spTree>
    <p:extLst>
      <p:ext uri="{BB962C8B-B14F-4D97-AF65-F5344CB8AC3E}">
        <p14:creationId xmlns:p14="http://schemas.microsoft.com/office/powerpoint/2010/main" val="257655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talk about the top 8</a:t>
            </a:r>
          </a:p>
        </p:txBody>
      </p:sp>
      <p:sp>
        <p:nvSpPr>
          <p:cNvPr id="4" name="Slide Number Placeholder 3"/>
          <p:cNvSpPr>
            <a:spLocks noGrp="1"/>
          </p:cNvSpPr>
          <p:nvPr>
            <p:ph type="sldNum" sz="quarter" idx="5"/>
          </p:nvPr>
        </p:nvSpPr>
        <p:spPr/>
        <p:txBody>
          <a:bodyPr/>
          <a:lstStyle/>
          <a:p>
            <a:fld id="{C1958181-0A66-41F0-8016-913E1D0C3C72}" type="slidenum">
              <a:rPr lang="en-US" smtClean="0"/>
              <a:t>2</a:t>
            </a:fld>
            <a:endParaRPr lang="en-US"/>
          </a:p>
        </p:txBody>
      </p:sp>
    </p:spTree>
    <p:extLst>
      <p:ext uri="{BB962C8B-B14F-4D97-AF65-F5344CB8AC3E}">
        <p14:creationId xmlns:p14="http://schemas.microsoft.com/office/powerpoint/2010/main" val="203539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Pain /burning while urinating, discharge from penis or vagina(cloudy/white, green, yellow)bloody, painful/swollen testicles for men.  Gon-roughly 10 days, Chl-1-3 weeks, </a:t>
            </a:r>
            <a:r>
              <a:rPr lang="en-US" dirty="0" err="1"/>
              <a:t>Trich</a:t>
            </a:r>
            <a:r>
              <a:rPr lang="en-US" dirty="0"/>
              <a:t>-men do not normally show any symptoms. 5-28 days after exposed</a:t>
            </a:r>
          </a:p>
          <a:p>
            <a:endParaRPr lang="en-US" dirty="0"/>
          </a:p>
        </p:txBody>
      </p:sp>
      <p:sp>
        <p:nvSpPr>
          <p:cNvPr id="4" name="Slide Number Placeholder 3"/>
          <p:cNvSpPr>
            <a:spLocks noGrp="1"/>
          </p:cNvSpPr>
          <p:nvPr>
            <p:ph type="sldNum" sz="quarter" idx="5"/>
          </p:nvPr>
        </p:nvSpPr>
        <p:spPr/>
        <p:txBody>
          <a:bodyPr/>
          <a:lstStyle/>
          <a:p>
            <a:fld id="{C1958181-0A66-41F0-8016-913E1D0C3C72}" type="slidenum">
              <a:rPr lang="en-US" smtClean="0"/>
              <a:t>3</a:t>
            </a:fld>
            <a:endParaRPr lang="en-US"/>
          </a:p>
        </p:txBody>
      </p:sp>
    </p:spTree>
    <p:extLst>
      <p:ext uri="{BB962C8B-B14F-4D97-AF65-F5344CB8AC3E}">
        <p14:creationId xmlns:p14="http://schemas.microsoft.com/office/powerpoint/2010/main" val="157763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buFont typeface="Arial" panose="020B0604020202020204" pitchFamily="34" charset="0"/>
              <a:buChar char="•"/>
            </a:pPr>
            <a:r>
              <a:rPr lang="en-US" dirty="0"/>
              <a:t>Syphilis is a bacterial infection and is the last curable STD we will talk about, however it gets its own slide </a:t>
            </a:r>
            <a:r>
              <a:rPr lang="en-US" dirty="0" err="1"/>
              <a:t>bc</a:t>
            </a:r>
            <a:r>
              <a:rPr lang="en-US" dirty="0"/>
              <a:t> of complexity, it can occur in multiple stages. Sores-usually painless </a:t>
            </a:r>
            <a:r>
              <a:rPr lang="en-US" b="0" i="0" dirty="0">
                <a:solidFill>
                  <a:srgbClr val="111111"/>
                </a:solidFill>
                <a:effectLst/>
                <a:latin typeface="Helvetica" panose="020B0604020202020204" pitchFamily="34" charset="0"/>
              </a:rPr>
              <a:t>usually the genitals, rectum, tongue or lips. Rash/sores-including your palms and soles. Extreme cases-</a:t>
            </a:r>
            <a:r>
              <a:rPr lang="en-US" sz="1200" b="0" i="0" dirty="0">
                <a:effectLst/>
                <a:latin typeface="Helvetica" panose="020B0604020202020204" pitchFamily="34" charset="0"/>
              </a:rPr>
              <a:t>Paralysis &amp;Blindness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Helvetica" panose="020B0604020202020204" pitchFamily="34" charset="0"/>
              </a:rPr>
              <a:t>Neuro-can happen at any stage. Affects the nervous system</a:t>
            </a:r>
          </a:p>
          <a:p>
            <a:endParaRPr lang="en-US" dirty="0"/>
          </a:p>
        </p:txBody>
      </p:sp>
      <p:sp>
        <p:nvSpPr>
          <p:cNvPr id="4" name="Slide Number Placeholder 3"/>
          <p:cNvSpPr>
            <a:spLocks noGrp="1"/>
          </p:cNvSpPr>
          <p:nvPr>
            <p:ph type="sldNum" sz="quarter" idx="5"/>
          </p:nvPr>
        </p:nvSpPr>
        <p:spPr/>
        <p:txBody>
          <a:bodyPr/>
          <a:lstStyle/>
          <a:p>
            <a:fld id="{C1958181-0A66-41F0-8016-913E1D0C3C72}" type="slidenum">
              <a:rPr lang="en-US" smtClean="0"/>
              <a:t>4</a:t>
            </a:fld>
            <a:endParaRPr lang="en-US"/>
          </a:p>
        </p:txBody>
      </p:sp>
    </p:spTree>
    <p:extLst>
      <p:ext uri="{BB962C8B-B14F-4D97-AF65-F5344CB8AC3E}">
        <p14:creationId xmlns:p14="http://schemas.microsoft.com/office/powerpoint/2010/main" val="164332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Herpes is highly contagious, people may have it and not know, others have re occurring episodes/breakouts. Urination can be painful d/t the open sores. HPV- different types, some can cause cervical cancer and others can cause genital warts. </a:t>
            </a:r>
            <a:r>
              <a:rPr lang="en-US" b="0" i="0" dirty="0">
                <a:solidFill>
                  <a:srgbClr val="111111"/>
                </a:solidFill>
                <a:effectLst/>
                <a:latin typeface="Helvetica" panose="020B0604020202020204" pitchFamily="34" charset="0"/>
              </a:rPr>
              <a:t>that take on a cauliflower shape HIV- early symptoms can last</a:t>
            </a:r>
            <a:r>
              <a:rPr lang="en-US" dirty="0"/>
              <a:t> a week to a month=highly contagious during this time. After these symptoms pass, it can be 10 + </a:t>
            </a:r>
            <a:r>
              <a:rPr lang="en-US" dirty="0" err="1"/>
              <a:t>yrs</a:t>
            </a:r>
            <a:r>
              <a:rPr lang="en-US" dirty="0"/>
              <a:t> before other symptoms appear.  The late stages-fever that last weeks at a time, swollen lymph nodes for </a:t>
            </a:r>
            <a:r>
              <a:rPr lang="en-US" dirty="0" err="1"/>
              <a:t>mult</a:t>
            </a:r>
            <a:r>
              <a:rPr lang="en-US" dirty="0"/>
              <a:t> months, unusual infections-as the virus </a:t>
            </a:r>
            <a:r>
              <a:rPr lang="en-US" dirty="0" err="1"/>
              <a:t>cont</a:t>
            </a:r>
            <a:r>
              <a:rPr lang="en-US" dirty="0"/>
              <a:t> to attack the immune system. Hep b-</a:t>
            </a:r>
            <a:r>
              <a:rPr lang="en-US" b="0" i="0" dirty="0">
                <a:solidFill>
                  <a:srgbClr val="111111"/>
                </a:solidFill>
                <a:effectLst/>
                <a:latin typeface="Helvetica" panose="020B0604020202020204" pitchFamily="34" charset="0"/>
              </a:rPr>
              <a:t> discomfort, especially in the area of your liver on your right side beneath your lower ribs, itching d/t unable to filter out bilirubin-substance made during breakdown of red blood cells</a:t>
            </a:r>
          </a:p>
          <a:p>
            <a:endParaRPr lang="en-US" dirty="0"/>
          </a:p>
        </p:txBody>
      </p:sp>
      <p:sp>
        <p:nvSpPr>
          <p:cNvPr id="4" name="Slide Number Placeholder 3"/>
          <p:cNvSpPr>
            <a:spLocks noGrp="1"/>
          </p:cNvSpPr>
          <p:nvPr>
            <p:ph type="sldNum" sz="quarter" idx="5"/>
          </p:nvPr>
        </p:nvSpPr>
        <p:spPr/>
        <p:txBody>
          <a:bodyPr/>
          <a:lstStyle/>
          <a:p>
            <a:fld id="{C1958181-0A66-41F0-8016-913E1D0C3C72}" type="slidenum">
              <a:rPr lang="en-US" smtClean="0"/>
              <a:t>5</a:t>
            </a:fld>
            <a:endParaRPr lang="en-US"/>
          </a:p>
        </p:txBody>
      </p:sp>
    </p:spTree>
    <p:extLst>
      <p:ext uri="{BB962C8B-B14F-4D97-AF65-F5344CB8AC3E}">
        <p14:creationId xmlns:p14="http://schemas.microsoft.com/office/powerpoint/2010/main" val="403412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Knowing your STD status is critical. This is d/t the immune response in the genital area-open sores(herpes &amp; syphilis). Gon &amp; clam-pelvic inflammatory disease=infertility, CA-cervical-HPV, To child-pregnancy  or birth</a:t>
            </a:r>
          </a:p>
        </p:txBody>
      </p:sp>
      <p:sp>
        <p:nvSpPr>
          <p:cNvPr id="4" name="Slide Number Placeholder 3"/>
          <p:cNvSpPr>
            <a:spLocks noGrp="1"/>
          </p:cNvSpPr>
          <p:nvPr>
            <p:ph type="sldNum" sz="quarter" idx="5"/>
          </p:nvPr>
        </p:nvSpPr>
        <p:spPr/>
        <p:txBody>
          <a:bodyPr/>
          <a:lstStyle/>
          <a:p>
            <a:fld id="{C1958181-0A66-41F0-8016-913E1D0C3C72}" type="slidenum">
              <a:rPr lang="en-US" smtClean="0"/>
              <a:t>6</a:t>
            </a:fld>
            <a:endParaRPr lang="en-US"/>
          </a:p>
        </p:txBody>
      </p:sp>
    </p:spTree>
    <p:extLst>
      <p:ext uri="{BB962C8B-B14F-4D97-AF65-F5344CB8AC3E}">
        <p14:creationId xmlns:p14="http://schemas.microsoft.com/office/powerpoint/2010/main" val="279173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C4245"/>
                </a:solidFill>
                <a:effectLst/>
                <a:latin typeface="Arial" panose="020B0604020202020204" pitchFamily="34" charset="0"/>
              </a:rPr>
              <a:t>Three bacterial-chlamydia, </a:t>
            </a:r>
            <a:r>
              <a:rPr lang="en-US" b="0" i="0" dirty="0" err="1">
                <a:solidFill>
                  <a:srgbClr val="3C4245"/>
                </a:solidFill>
                <a:effectLst/>
                <a:latin typeface="Arial" panose="020B0604020202020204" pitchFamily="34" charset="0"/>
              </a:rPr>
              <a:t>gonorrhoea</a:t>
            </a:r>
            <a:r>
              <a:rPr lang="en-US" b="0" i="0" dirty="0">
                <a:solidFill>
                  <a:srgbClr val="3C4245"/>
                </a:solidFill>
                <a:effectLst/>
                <a:latin typeface="Arial" panose="020B0604020202020204" pitchFamily="34" charset="0"/>
              </a:rPr>
              <a:t> and syphilis, and one parasitic-trichomoniasis- ATB,-</a:t>
            </a:r>
            <a:r>
              <a:rPr lang="en-US" b="0" i="0" dirty="0" err="1">
                <a:solidFill>
                  <a:srgbClr val="3C4245"/>
                </a:solidFill>
                <a:effectLst/>
                <a:latin typeface="Arial" panose="020B0604020202020204" pitchFamily="34" charset="0"/>
              </a:rPr>
              <a:t>gon</a:t>
            </a:r>
            <a:r>
              <a:rPr lang="en-US" b="0" i="0" dirty="0">
                <a:solidFill>
                  <a:srgbClr val="3C4245"/>
                </a:solidFill>
                <a:effectLst/>
                <a:latin typeface="Arial" panose="020B0604020202020204" pitchFamily="34" charset="0"/>
              </a:rPr>
              <a:t> is harder to treat d/t it becoming resistant to many antibiotics.  herpes and HIV, the most effective medications available are antivirals that can decrease the course and symptoms of the disease, though they cannot cure the disease.- hepatitis B, antiviral medications can help to fight the virus and slow damage to the liver.</a:t>
            </a:r>
          </a:p>
          <a:p>
            <a:endParaRPr lang="en-US" dirty="0"/>
          </a:p>
        </p:txBody>
      </p:sp>
      <p:sp>
        <p:nvSpPr>
          <p:cNvPr id="4" name="Slide Number Placeholder 3"/>
          <p:cNvSpPr>
            <a:spLocks noGrp="1"/>
          </p:cNvSpPr>
          <p:nvPr>
            <p:ph type="sldNum" sz="quarter" idx="5"/>
          </p:nvPr>
        </p:nvSpPr>
        <p:spPr/>
        <p:txBody>
          <a:bodyPr/>
          <a:lstStyle/>
          <a:p>
            <a:fld id="{C1958181-0A66-41F0-8016-913E1D0C3C72}" type="slidenum">
              <a:rPr lang="en-US" smtClean="0"/>
              <a:t>7</a:t>
            </a:fld>
            <a:endParaRPr lang="en-US"/>
          </a:p>
        </p:txBody>
      </p:sp>
    </p:spTree>
    <p:extLst>
      <p:ext uri="{BB962C8B-B14F-4D97-AF65-F5344CB8AC3E}">
        <p14:creationId xmlns:p14="http://schemas.microsoft.com/office/powerpoint/2010/main" val="276820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Abst</a:t>
            </a:r>
            <a:r>
              <a:rPr lang="en-US" dirty="0"/>
              <a:t>=means avoiding-</a:t>
            </a:r>
            <a:r>
              <a:rPr lang="en-US" dirty="0" err="1"/>
              <a:t>abviously</a:t>
            </a:r>
            <a:r>
              <a:rPr lang="en-US" dirty="0"/>
              <a:t> most </a:t>
            </a:r>
            <a:r>
              <a:rPr lang="en-US" dirty="0" err="1"/>
              <a:t>realiable</a:t>
            </a:r>
            <a:r>
              <a:rPr lang="en-US" dirty="0"/>
              <a:t>, HPV &amp; hep B both have vaccines-series. HPV females (as early as 9) 12-26yo, males 13-21(up to26). Mono-only 1 person both agree to. Condoms-highly effective in reducing transmission when used for vaginal, anal and oral sex it is recommended that you be tested every year for STDs, or if a female becomes pregnant</a:t>
            </a:r>
          </a:p>
        </p:txBody>
      </p:sp>
      <p:sp>
        <p:nvSpPr>
          <p:cNvPr id="4" name="Slide Number Placeholder 3"/>
          <p:cNvSpPr>
            <a:spLocks noGrp="1"/>
          </p:cNvSpPr>
          <p:nvPr>
            <p:ph type="sldNum" sz="quarter" idx="5"/>
          </p:nvPr>
        </p:nvSpPr>
        <p:spPr/>
        <p:txBody>
          <a:bodyPr/>
          <a:lstStyle/>
          <a:p>
            <a:fld id="{C1958181-0A66-41F0-8016-913E1D0C3C72}" type="slidenum">
              <a:rPr lang="en-US" smtClean="0"/>
              <a:t>8</a:t>
            </a:fld>
            <a:endParaRPr lang="en-US"/>
          </a:p>
        </p:txBody>
      </p:sp>
    </p:spTree>
    <p:extLst>
      <p:ext uri="{BB962C8B-B14F-4D97-AF65-F5344CB8AC3E}">
        <p14:creationId xmlns:p14="http://schemas.microsoft.com/office/powerpoint/2010/main" val="3343397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9/7/2020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9/7/2020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9/7/2020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hyperlink" Target="https://creativecommons.org/licenses/by-nd/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lawyersandsettlements.com/blog/tag/clinical-trials" TargetMode="External"/><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std/prevention/default.htm" TargetMode="External"/><Relationship Id="rId2" Type="http://schemas.openxmlformats.org/officeDocument/2006/relationships/hyperlink" Target="https://www.mayoclinic.org/diseases-conditions/sexually-transmitted-diseases-stds/in-depth/std-symptoms/art-20047081" TargetMode="External"/><Relationship Id="rId1" Type="http://schemas.openxmlformats.org/officeDocument/2006/relationships/slideLayout" Target="../slideLayouts/slideLayout1.xml"/><Relationship Id="rId4" Type="http://schemas.openxmlformats.org/officeDocument/2006/relationships/hyperlink" Target="https://www.who.int/news-room/fact-sheets/detail/sexually-transmitted-infections-(st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22631-F7F5-4C11-9FE5-D46E32F03EA3}"/>
              </a:ext>
            </a:extLst>
          </p:cNvPr>
          <p:cNvSpPr>
            <a:spLocks noGrp="1"/>
          </p:cNvSpPr>
          <p:nvPr>
            <p:ph type="ctrTitle"/>
          </p:nvPr>
        </p:nvSpPr>
        <p:spPr>
          <a:xfrm>
            <a:off x="2616277" y="2061838"/>
            <a:ext cx="6959446" cy="1662475"/>
          </a:xfrm>
        </p:spPr>
        <p:txBody>
          <a:bodyPr>
            <a:normAutofit/>
          </a:bodyPr>
          <a:lstStyle/>
          <a:p>
            <a:r>
              <a:rPr lang="en-US" sz="4800" dirty="0"/>
              <a:t>Sexually Transmitted Diseases</a:t>
            </a:r>
          </a:p>
        </p:txBody>
      </p:sp>
      <p:sp>
        <p:nvSpPr>
          <p:cNvPr id="3" name="Subtitle 2">
            <a:extLst>
              <a:ext uri="{FF2B5EF4-FFF2-40B4-BE49-F238E27FC236}">
                <a16:creationId xmlns:a16="http://schemas.microsoft.com/office/drawing/2014/main" id="{FC35EECD-EF48-4583-83CB-0577A35A3F47}"/>
              </a:ext>
            </a:extLst>
          </p:cNvPr>
          <p:cNvSpPr>
            <a:spLocks noGrp="1"/>
          </p:cNvSpPr>
          <p:nvPr>
            <p:ph type="subTitle" idx="1"/>
          </p:nvPr>
        </p:nvSpPr>
        <p:spPr>
          <a:xfrm>
            <a:off x="3388938" y="3783690"/>
            <a:ext cx="5414125" cy="1196717"/>
          </a:xfrm>
        </p:spPr>
        <p:txBody>
          <a:bodyPr>
            <a:normAutofit/>
          </a:bodyPr>
          <a:lstStyle/>
          <a:p>
            <a:endParaRPr lang="en-US" sz="2000"/>
          </a:p>
        </p:txBody>
      </p:sp>
      <p:pic>
        <p:nvPicPr>
          <p:cNvPr id="4" name="slide 1">
            <a:hlinkClick r:id="" action="ppaction://media"/>
            <a:extLst>
              <a:ext uri="{FF2B5EF4-FFF2-40B4-BE49-F238E27FC236}">
                <a16:creationId xmlns:a16="http://schemas.microsoft.com/office/drawing/2014/main" id="{DD382AD4-A6D2-4852-9B2F-42F0BF83A8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7187" y="4527859"/>
            <a:ext cx="487363" cy="487363"/>
          </a:xfrm>
          <a:prstGeom prst="rect">
            <a:avLst/>
          </a:prstGeom>
        </p:spPr>
      </p:pic>
    </p:spTree>
    <p:extLst>
      <p:ext uri="{BB962C8B-B14F-4D97-AF65-F5344CB8AC3E}">
        <p14:creationId xmlns:p14="http://schemas.microsoft.com/office/powerpoint/2010/main" val="36857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C00E70A8-04D8-428C-8EB2-FC21C735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7" name="Group 72">
            <a:extLst>
              <a:ext uri="{FF2B5EF4-FFF2-40B4-BE49-F238E27FC236}">
                <a16:creationId xmlns:a16="http://schemas.microsoft.com/office/drawing/2014/main" id="{5526B929-657D-4485-9E09-04BBF4144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078" name="Freeform 5">
              <a:extLst>
                <a:ext uri="{FF2B5EF4-FFF2-40B4-BE49-F238E27FC236}">
                  <a16:creationId xmlns:a16="http://schemas.microsoft.com/office/drawing/2014/main" id="{9F20069E-B2D0-4CB2-BDEC-85D6644BF5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Freeform 6">
              <a:extLst>
                <a:ext uri="{FF2B5EF4-FFF2-40B4-BE49-F238E27FC236}">
                  <a16:creationId xmlns:a16="http://schemas.microsoft.com/office/drawing/2014/main" id="{309D90B5-F854-4662-969E-BE8EB17FC2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0" name="Freeform 7">
              <a:extLst>
                <a:ext uri="{FF2B5EF4-FFF2-40B4-BE49-F238E27FC236}">
                  <a16:creationId xmlns:a16="http://schemas.microsoft.com/office/drawing/2014/main" id="{137E136E-915E-43A2-95B8-5D53278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Freeform 8">
              <a:extLst>
                <a:ext uri="{FF2B5EF4-FFF2-40B4-BE49-F238E27FC236}">
                  <a16:creationId xmlns:a16="http://schemas.microsoft.com/office/drawing/2014/main" id="{7D0EAD07-06C4-416B-B740-B5DC658419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2" name="Freeform 9">
              <a:extLst>
                <a:ext uri="{FF2B5EF4-FFF2-40B4-BE49-F238E27FC236}">
                  <a16:creationId xmlns:a16="http://schemas.microsoft.com/office/drawing/2014/main" id="{EDC1897B-EF89-4B7D-B591-9967378D0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Freeform 10">
              <a:extLst>
                <a:ext uri="{FF2B5EF4-FFF2-40B4-BE49-F238E27FC236}">
                  <a16:creationId xmlns:a16="http://schemas.microsoft.com/office/drawing/2014/main" id="{D228EDCC-0231-4C88-8327-D5FBFA5EDF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4" name="Freeform 11">
              <a:extLst>
                <a:ext uri="{FF2B5EF4-FFF2-40B4-BE49-F238E27FC236}">
                  <a16:creationId xmlns:a16="http://schemas.microsoft.com/office/drawing/2014/main" id="{D018E118-BE1C-4F43-BD23-57E9293EDD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Freeform 12">
              <a:extLst>
                <a:ext uri="{FF2B5EF4-FFF2-40B4-BE49-F238E27FC236}">
                  <a16:creationId xmlns:a16="http://schemas.microsoft.com/office/drawing/2014/main" id="{7F0E2896-D236-437B-95A4-B79CF4EA28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6" name="Freeform 13">
              <a:extLst>
                <a:ext uri="{FF2B5EF4-FFF2-40B4-BE49-F238E27FC236}">
                  <a16:creationId xmlns:a16="http://schemas.microsoft.com/office/drawing/2014/main" id="{0BF8D7A0-6C80-4CC2-85AE-C68354EA79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Freeform 14">
              <a:extLst>
                <a:ext uri="{FF2B5EF4-FFF2-40B4-BE49-F238E27FC236}">
                  <a16:creationId xmlns:a16="http://schemas.microsoft.com/office/drawing/2014/main" id="{DFB01985-E991-4CA9-B321-8B06C33DF8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8" name="Freeform 15">
              <a:extLst>
                <a:ext uri="{FF2B5EF4-FFF2-40B4-BE49-F238E27FC236}">
                  <a16:creationId xmlns:a16="http://schemas.microsoft.com/office/drawing/2014/main" id="{33968D33-B3A6-47B3-94F7-D635A6E0A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Freeform 16">
              <a:extLst>
                <a:ext uri="{FF2B5EF4-FFF2-40B4-BE49-F238E27FC236}">
                  <a16:creationId xmlns:a16="http://schemas.microsoft.com/office/drawing/2014/main" id="{04B8D710-1DB9-4DCA-AC57-12078C7478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0" name="Freeform 17">
              <a:extLst>
                <a:ext uri="{FF2B5EF4-FFF2-40B4-BE49-F238E27FC236}">
                  <a16:creationId xmlns:a16="http://schemas.microsoft.com/office/drawing/2014/main" id="{E4DC311A-8605-45C6-9B39-6A000C63A5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Freeform 18">
              <a:extLst>
                <a:ext uri="{FF2B5EF4-FFF2-40B4-BE49-F238E27FC236}">
                  <a16:creationId xmlns:a16="http://schemas.microsoft.com/office/drawing/2014/main" id="{0F7931DD-1B30-4B26-B72E-1CB2ED8CE3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2" name="Freeform 19">
              <a:extLst>
                <a:ext uri="{FF2B5EF4-FFF2-40B4-BE49-F238E27FC236}">
                  <a16:creationId xmlns:a16="http://schemas.microsoft.com/office/drawing/2014/main" id="{9CB23D86-9BB2-4B7B-B359-3DF2E837B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3" name="Freeform 20">
              <a:extLst>
                <a:ext uri="{FF2B5EF4-FFF2-40B4-BE49-F238E27FC236}">
                  <a16:creationId xmlns:a16="http://schemas.microsoft.com/office/drawing/2014/main" id="{6B9743A3-A35C-4CF4-B81E-5AD45E7414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4" name="Freeform 21">
              <a:extLst>
                <a:ext uri="{FF2B5EF4-FFF2-40B4-BE49-F238E27FC236}">
                  <a16:creationId xmlns:a16="http://schemas.microsoft.com/office/drawing/2014/main" id="{5B057109-78E2-4EC0-809D-597EA8BF2D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5" name="Freeform 22">
              <a:extLst>
                <a:ext uri="{FF2B5EF4-FFF2-40B4-BE49-F238E27FC236}">
                  <a16:creationId xmlns:a16="http://schemas.microsoft.com/office/drawing/2014/main" id="{2562F9AF-4F21-4E6B-8F40-F4723F6B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6" name="Freeform 23">
              <a:extLst>
                <a:ext uri="{FF2B5EF4-FFF2-40B4-BE49-F238E27FC236}">
                  <a16:creationId xmlns:a16="http://schemas.microsoft.com/office/drawing/2014/main" id="{ECE39722-12FB-4ABC-87AE-A1319C31D4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7" name="Freeform 24">
              <a:extLst>
                <a:ext uri="{FF2B5EF4-FFF2-40B4-BE49-F238E27FC236}">
                  <a16:creationId xmlns:a16="http://schemas.microsoft.com/office/drawing/2014/main" id="{012D50F1-7C95-43DC-B4EA-8F6212CA84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8" name="Freeform 25">
              <a:extLst>
                <a:ext uri="{FF2B5EF4-FFF2-40B4-BE49-F238E27FC236}">
                  <a16:creationId xmlns:a16="http://schemas.microsoft.com/office/drawing/2014/main" id="{A1C66DBE-5EE9-4AA0-BCA4-70B629D39E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99" name="Group 95">
            <a:extLst>
              <a:ext uri="{FF2B5EF4-FFF2-40B4-BE49-F238E27FC236}">
                <a16:creationId xmlns:a16="http://schemas.microsoft.com/office/drawing/2014/main" id="{914D08FC-5644-437F-97DC-A7A069B9E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7" name="Rectangle 96">
              <a:extLst>
                <a:ext uri="{FF2B5EF4-FFF2-40B4-BE49-F238E27FC236}">
                  <a16:creationId xmlns:a16="http://schemas.microsoft.com/office/drawing/2014/main" id="{CF14ABAC-4303-4D26-93A0-2D0AB6D81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Isosceles Triangle 22">
              <a:extLst>
                <a:ext uri="{FF2B5EF4-FFF2-40B4-BE49-F238E27FC236}">
                  <a16:creationId xmlns:a16="http://schemas.microsoft.com/office/drawing/2014/main" id="{95EE7E1B-BE02-4B7A-B851-16C611024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Rectangle 98">
              <a:extLst>
                <a:ext uri="{FF2B5EF4-FFF2-40B4-BE49-F238E27FC236}">
                  <a16:creationId xmlns:a16="http://schemas.microsoft.com/office/drawing/2014/main" id="{DD94DC29-5B32-403D-9F88-A1A881861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3FC2273-8DF2-4CF2-AA20-7730CC671415}"/>
              </a:ext>
            </a:extLst>
          </p:cNvPr>
          <p:cNvSpPr>
            <a:spLocks noGrp="1"/>
          </p:cNvSpPr>
          <p:nvPr>
            <p:ph type="title"/>
          </p:nvPr>
        </p:nvSpPr>
        <p:spPr>
          <a:xfrm>
            <a:off x="558991" y="2228850"/>
            <a:ext cx="4305602" cy="2453676"/>
          </a:xfrm>
        </p:spPr>
        <p:txBody>
          <a:bodyPr>
            <a:normAutofit/>
          </a:bodyPr>
          <a:lstStyle/>
          <a:p>
            <a:r>
              <a:rPr lang="en-US" sz="4800" dirty="0"/>
              <a:t>Did you know?</a:t>
            </a:r>
          </a:p>
        </p:txBody>
      </p:sp>
      <p:pic>
        <p:nvPicPr>
          <p:cNvPr id="3074" name="Picture 2" descr="STI epidemic: Are home testing kits the solution?">
            <a:extLst>
              <a:ext uri="{FF2B5EF4-FFF2-40B4-BE49-F238E27FC236}">
                <a16:creationId xmlns:a16="http://schemas.microsoft.com/office/drawing/2014/main" id="{93D91AF5-980A-4968-9C50-3B77BD2121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65" r="-3" b="30404"/>
          <a:stretch/>
        </p:blipFill>
        <p:spPr bwMode="auto">
          <a:xfrm>
            <a:off x="5354639" y="314602"/>
            <a:ext cx="6274561" cy="2380179"/>
          </a:xfrm>
          <a:prstGeom prst="rect">
            <a:avLst/>
          </a:prstGeom>
          <a:noFill/>
          <a:ln w="9525">
            <a:solidFill>
              <a:schemeClr val="tx1">
                <a:alpha val="20000"/>
              </a:schemeClr>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677E04-E7B8-402B-9528-7D55DC698375}"/>
              </a:ext>
            </a:extLst>
          </p:cNvPr>
          <p:cNvSpPr>
            <a:spLocks noGrp="1"/>
          </p:cNvSpPr>
          <p:nvPr>
            <p:ph idx="1"/>
          </p:nvPr>
        </p:nvSpPr>
        <p:spPr>
          <a:xfrm>
            <a:off x="5194233" y="2817449"/>
            <a:ext cx="6781867" cy="3766231"/>
          </a:xfrm>
        </p:spPr>
        <p:txBody>
          <a:bodyPr>
            <a:normAutofit/>
          </a:bodyPr>
          <a:lstStyle/>
          <a:p>
            <a:r>
              <a:rPr lang="en-US" dirty="0"/>
              <a:t>Also called Sexually transmitted infection (STI)</a:t>
            </a:r>
          </a:p>
          <a:p>
            <a:r>
              <a:rPr lang="en-US" dirty="0"/>
              <a:t>Infections that are spread from one person to another during vaginal, anal or oral sex</a:t>
            </a:r>
          </a:p>
          <a:p>
            <a:r>
              <a:rPr lang="en-US" dirty="0"/>
              <a:t>15-24 year </a:t>
            </a:r>
            <a:r>
              <a:rPr lang="en-US" dirty="0" err="1"/>
              <a:t>olds</a:t>
            </a:r>
            <a:r>
              <a:rPr lang="en-US" dirty="0"/>
              <a:t> are ¼ of active population but = ½ of the 20 million STDs that occur each year in the United States</a:t>
            </a:r>
          </a:p>
          <a:p>
            <a:r>
              <a:rPr lang="en-US" dirty="0"/>
              <a:t>More than 30 different bacteria/viruses/parasites that are known to be transmitted through sexual contact</a:t>
            </a:r>
          </a:p>
        </p:txBody>
      </p:sp>
      <p:pic>
        <p:nvPicPr>
          <p:cNvPr id="4" name="slide 2">
            <a:hlinkClick r:id="" action="ppaction://media"/>
            <a:extLst>
              <a:ext uri="{FF2B5EF4-FFF2-40B4-BE49-F238E27FC236}">
                <a16:creationId xmlns:a16="http://schemas.microsoft.com/office/drawing/2014/main" id="{72AB9BB7-E7F4-4241-9679-6D20377D0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5594" y="5638800"/>
            <a:ext cx="487363" cy="487363"/>
          </a:xfrm>
          <a:prstGeom prst="rect">
            <a:avLst/>
          </a:prstGeom>
        </p:spPr>
      </p:pic>
    </p:spTree>
    <p:extLst>
      <p:ext uri="{BB962C8B-B14F-4D97-AF65-F5344CB8AC3E}">
        <p14:creationId xmlns:p14="http://schemas.microsoft.com/office/powerpoint/2010/main" val="29045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97FB-46CB-4315-A3D7-C635E3BE64A2}"/>
              </a:ext>
            </a:extLst>
          </p:cNvPr>
          <p:cNvSpPr>
            <a:spLocks noGrp="1"/>
          </p:cNvSpPr>
          <p:nvPr>
            <p:ph type="title"/>
          </p:nvPr>
        </p:nvSpPr>
        <p:spPr/>
        <p:txBody>
          <a:bodyPr/>
          <a:lstStyle/>
          <a:p>
            <a:r>
              <a:rPr lang="en-US" sz="4400" dirty="0"/>
              <a:t>Types of STDs</a:t>
            </a:r>
          </a:p>
        </p:txBody>
      </p:sp>
      <p:sp>
        <p:nvSpPr>
          <p:cNvPr id="3" name="Content Placeholder 2">
            <a:extLst>
              <a:ext uri="{FF2B5EF4-FFF2-40B4-BE49-F238E27FC236}">
                <a16:creationId xmlns:a16="http://schemas.microsoft.com/office/drawing/2014/main" id="{0E07029C-0CBE-4FDC-9375-BB33A0FCE257}"/>
              </a:ext>
            </a:extLst>
          </p:cNvPr>
          <p:cNvSpPr>
            <a:spLocks noGrp="1"/>
          </p:cNvSpPr>
          <p:nvPr>
            <p:ph idx="1"/>
          </p:nvPr>
        </p:nvSpPr>
        <p:spPr>
          <a:xfrm>
            <a:off x="5071445" y="780201"/>
            <a:ext cx="6655297" cy="6821134"/>
          </a:xfrm>
        </p:spPr>
        <p:txBody>
          <a:bodyPr>
            <a:normAutofit lnSpcReduction="10000"/>
          </a:bodyPr>
          <a:lstStyle/>
          <a:p>
            <a:pPr algn="l">
              <a:buFont typeface="Arial" panose="020B0604020202020204" pitchFamily="34" charset="0"/>
              <a:buChar char="•"/>
            </a:pPr>
            <a:r>
              <a:rPr lang="en-US" sz="2800" dirty="0"/>
              <a:t>Gonorrhea</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Heavy menstrual bleeding or bleeding between periods</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Painful bowel movements</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Anal itching</a:t>
            </a:r>
          </a:p>
          <a:p>
            <a:endParaRPr lang="en-US" sz="1700" dirty="0"/>
          </a:p>
          <a:p>
            <a:pPr algn="l">
              <a:buFont typeface="Arial" panose="020B0604020202020204" pitchFamily="34" charset="0"/>
              <a:buChar char="•"/>
            </a:pPr>
            <a:r>
              <a:rPr lang="en-US" sz="2800" dirty="0"/>
              <a:t>Chlamydia</a:t>
            </a:r>
            <a:endParaRPr lang="en-US" sz="2800" b="0" i="0" dirty="0">
              <a:solidFill>
                <a:srgbClr val="111111"/>
              </a:solidFill>
              <a:effectLst/>
            </a:endParaRP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Lower abdominal pain</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Pain during intercourse in women</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Bleeding between periods in women</a:t>
            </a:r>
          </a:p>
          <a:p>
            <a:pPr algn="l">
              <a:buFont typeface="Arial" panose="020B0604020202020204" pitchFamily="34" charset="0"/>
              <a:buChar char="•"/>
            </a:pPr>
            <a:endParaRPr lang="en-US" sz="1700" dirty="0">
              <a:solidFill>
                <a:srgbClr val="111111"/>
              </a:solidFill>
            </a:endParaRPr>
          </a:p>
          <a:p>
            <a:pPr algn="l">
              <a:buFont typeface="Arial" panose="020B0604020202020204" pitchFamily="34" charset="0"/>
              <a:buChar char="•"/>
            </a:pPr>
            <a:r>
              <a:rPr lang="en-US" sz="2800" dirty="0"/>
              <a:t>T</a:t>
            </a:r>
            <a:r>
              <a:rPr lang="en-US" sz="2800" b="0" i="0" dirty="0">
                <a:effectLst/>
              </a:rPr>
              <a:t>richomoniasis</a:t>
            </a:r>
            <a:endParaRPr lang="en-US" sz="2800" b="0" i="0" dirty="0">
              <a:solidFill>
                <a:srgbClr val="111111"/>
              </a:solidFill>
              <a:effectLst/>
            </a:endParaRP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Strong vaginal odor</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Vaginal itching or irritation</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Itching or irritation inside the penis</a:t>
            </a:r>
          </a:p>
          <a:p>
            <a:pPr algn="l">
              <a:buFont typeface="Arial" panose="020B0604020202020204" pitchFamily="34" charset="0"/>
              <a:buChar char="•"/>
            </a:pPr>
            <a:r>
              <a:rPr lang="en-US" sz="1600" b="0" i="0" dirty="0">
                <a:solidFill>
                  <a:srgbClr val="111111"/>
                </a:solidFill>
                <a:effectLst/>
                <a:latin typeface="Helvetica" panose="020B0604020202020204" pitchFamily="34" charset="0"/>
                <a:cs typeface="Helvetica" panose="020B0604020202020204" pitchFamily="34" charset="0"/>
              </a:rPr>
              <a:t>Pain during intercourse</a:t>
            </a:r>
          </a:p>
          <a:p>
            <a:pPr marL="0" indent="0" algn="l">
              <a:buNone/>
            </a:pPr>
            <a:endParaRPr lang="en-US" b="0" i="0" dirty="0">
              <a:solidFill>
                <a:srgbClr val="111111"/>
              </a:solidFill>
              <a:effectLst/>
              <a:latin typeface="Helvetica" panose="020B0604020202020204" pitchFamily="34" charset="0"/>
            </a:endParaRPr>
          </a:p>
          <a:p>
            <a:endParaRPr lang="en-US"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FD0E66A3-2636-4955-B7B7-D04A0564161C}"/>
              </a:ext>
            </a:extLst>
          </p:cNvPr>
          <p:cNvSpPr>
            <a:spLocks noGrp="1"/>
          </p:cNvSpPr>
          <p:nvPr>
            <p:ph type="body" sz="half" idx="2"/>
          </p:nvPr>
        </p:nvSpPr>
        <p:spPr/>
        <p:txBody>
          <a:bodyPr>
            <a:normAutofit/>
          </a:bodyPr>
          <a:lstStyle/>
          <a:p>
            <a:r>
              <a:rPr lang="en-US" sz="2400" dirty="0"/>
              <a:t>Curable</a:t>
            </a:r>
          </a:p>
        </p:txBody>
      </p:sp>
      <p:pic>
        <p:nvPicPr>
          <p:cNvPr id="5" name="slide 3">
            <a:hlinkClick r:id="" action="ppaction://media"/>
            <a:extLst>
              <a:ext uri="{FF2B5EF4-FFF2-40B4-BE49-F238E27FC236}">
                <a16:creationId xmlns:a16="http://schemas.microsoft.com/office/drawing/2014/main" id="{A9731639-2AB7-4FA8-B148-AA829D963C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7414" y="5707008"/>
            <a:ext cx="487363" cy="487363"/>
          </a:xfrm>
          <a:prstGeom prst="rect">
            <a:avLst/>
          </a:prstGeom>
        </p:spPr>
      </p:pic>
    </p:spTree>
    <p:extLst>
      <p:ext uri="{BB962C8B-B14F-4D97-AF65-F5344CB8AC3E}">
        <p14:creationId xmlns:p14="http://schemas.microsoft.com/office/powerpoint/2010/main" val="24775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0AABAD-A66C-4F78-996B-1BA8DA69063A}"/>
              </a:ext>
            </a:extLst>
          </p:cNvPr>
          <p:cNvSpPr>
            <a:spLocks noGrp="1"/>
          </p:cNvSpPr>
          <p:nvPr>
            <p:ph type="title"/>
          </p:nvPr>
        </p:nvSpPr>
        <p:spPr>
          <a:xfrm>
            <a:off x="807720" y="2349925"/>
            <a:ext cx="2250440" cy="2456442"/>
          </a:xfrm>
        </p:spPr>
        <p:txBody>
          <a:bodyPr>
            <a:normAutofit/>
          </a:bodyPr>
          <a:lstStyle/>
          <a:p>
            <a:pPr algn="l"/>
            <a:r>
              <a:rPr lang="en-US" sz="4800" dirty="0"/>
              <a:t>Syphilis</a:t>
            </a:r>
            <a:r>
              <a:rPr lang="en-US" sz="3200" dirty="0"/>
              <a:t> </a:t>
            </a:r>
          </a:p>
        </p:txBody>
      </p:sp>
      <p:sp>
        <p:nvSpPr>
          <p:cNvPr id="3" name="Content Placeholder 2">
            <a:extLst>
              <a:ext uri="{FF2B5EF4-FFF2-40B4-BE49-F238E27FC236}">
                <a16:creationId xmlns:a16="http://schemas.microsoft.com/office/drawing/2014/main" id="{35F36F11-D973-4B30-9025-8C569ABF0C92}"/>
              </a:ext>
            </a:extLst>
          </p:cNvPr>
          <p:cNvSpPr>
            <a:spLocks noGrp="1"/>
          </p:cNvSpPr>
          <p:nvPr>
            <p:ph idx="1"/>
          </p:nvPr>
        </p:nvSpPr>
        <p:spPr>
          <a:xfrm>
            <a:off x="6523515" y="930791"/>
            <a:ext cx="5079999" cy="5294710"/>
          </a:xfrm>
        </p:spPr>
        <p:txBody>
          <a:bodyPr>
            <a:normAutofit fontScale="77500" lnSpcReduction="20000"/>
          </a:bodyPr>
          <a:lstStyle/>
          <a:p>
            <a:pPr marL="0" indent="0">
              <a:lnSpc>
                <a:spcPct val="110000"/>
              </a:lnSpc>
              <a:buNone/>
            </a:pPr>
            <a:r>
              <a:rPr lang="en-US" sz="2300" dirty="0"/>
              <a:t>Early stage symptoms:</a:t>
            </a:r>
          </a:p>
          <a:p>
            <a:pPr>
              <a:lnSpc>
                <a:spcPct val="110000"/>
              </a:lnSpc>
            </a:pPr>
            <a:r>
              <a:rPr lang="en-US" sz="2300" b="0" i="0" dirty="0">
                <a:effectLst/>
                <a:latin typeface="Helvetica" panose="020B0604020202020204" pitchFamily="34" charset="0"/>
                <a:cs typeface="Helvetica" panose="020B0604020202020204" pitchFamily="34" charset="0"/>
              </a:rPr>
              <a:t>a small sore may be present at the site of infection</a:t>
            </a:r>
          </a:p>
          <a:p>
            <a:pPr>
              <a:lnSpc>
                <a:spcPct val="110000"/>
              </a:lnSpc>
            </a:pPr>
            <a:r>
              <a:rPr lang="en-US" sz="2300" dirty="0">
                <a:latin typeface="Helvetica" panose="020B0604020202020204" pitchFamily="34" charset="0"/>
                <a:cs typeface="Helvetica" panose="020B0604020202020204" pitchFamily="34" charset="0"/>
              </a:rPr>
              <a:t>Symptoms can progress to</a:t>
            </a:r>
            <a:r>
              <a:rPr lang="en-US" sz="2300" b="0" i="0" dirty="0">
                <a:effectLst/>
                <a:latin typeface="Helvetica" panose="020B0604020202020204" pitchFamily="34" charset="0"/>
                <a:cs typeface="Helvetica" panose="020B0604020202020204" pitchFamily="34" charset="0"/>
              </a:rPr>
              <a:t>:</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Rash, small sores over any area of your body</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Fever</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Fatigue/aching</a:t>
            </a:r>
          </a:p>
          <a:p>
            <a:pPr marL="0" indent="0">
              <a:lnSpc>
                <a:spcPct val="110000"/>
              </a:lnSpc>
              <a:buNone/>
            </a:pPr>
            <a:endParaRPr lang="en-US" sz="2300" dirty="0"/>
          </a:p>
          <a:p>
            <a:pPr marL="0" indent="0">
              <a:lnSpc>
                <a:spcPct val="110000"/>
              </a:lnSpc>
              <a:buNone/>
            </a:pPr>
            <a:r>
              <a:rPr lang="en-US" sz="2300" dirty="0"/>
              <a:t>Symptoms if it goes untreated:</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Lack of coordination</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Numbness</a:t>
            </a: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Dementia/behavior changes</a:t>
            </a:r>
            <a:endParaRPr lang="en-US" sz="2300" i="0" dirty="0">
              <a:effectLst/>
              <a:latin typeface="Helvetica" panose="020B0604020202020204" pitchFamily="34" charset="0"/>
              <a:cs typeface="Helvetica" panose="020B0604020202020204" pitchFamily="34" charset="0"/>
            </a:endParaRPr>
          </a:p>
          <a:p>
            <a:pPr>
              <a:lnSpc>
                <a:spcPct val="110000"/>
              </a:lnSpc>
              <a:buFont typeface="Arial" panose="020B0604020202020204" pitchFamily="34" charset="0"/>
              <a:buChar char="•"/>
            </a:pPr>
            <a:r>
              <a:rPr lang="en-US" sz="2300" b="0" i="0" dirty="0">
                <a:effectLst/>
                <a:latin typeface="Helvetica" panose="020B0604020202020204" pitchFamily="34" charset="0"/>
                <a:cs typeface="Helvetica" panose="020B0604020202020204" pitchFamily="34" charset="0"/>
              </a:rPr>
              <a:t>Headache</a:t>
            </a:r>
          </a:p>
          <a:p>
            <a:pPr marL="0" indent="0">
              <a:lnSpc>
                <a:spcPct val="110000"/>
              </a:lnSpc>
              <a:buNone/>
            </a:pPr>
            <a:endParaRPr lang="en-US" sz="900" dirty="0"/>
          </a:p>
          <a:p>
            <a:pPr marL="0" indent="0">
              <a:lnSpc>
                <a:spcPct val="110000"/>
              </a:lnSpc>
              <a:buNone/>
            </a:pPr>
            <a:endParaRPr lang="en-US" sz="900" dirty="0"/>
          </a:p>
          <a:p>
            <a:pPr>
              <a:lnSpc>
                <a:spcPct val="110000"/>
              </a:lnSpc>
            </a:pPr>
            <a:endParaRPr lang="en-US" sz="900" dirty="0"/>
          </a:p>
        </p:txBody>
      </p:sp>
      <p:sp>
        <p:nvSpPr>
          <p:cNvPr id="5" name="TextBox 4">
            <a:extLst>
              <a:ext uri="{FF2B5EF4-FFF2-40B4-BE49-F238E27FC236}">
                <a16:creationId xmlns:a16="http://schemas.microsoft.com/office/drawing/2014/main" id="{41E0E391-D7B7-4145-B9D7-77287A2F4E3C}"/>
              </a:ext>
            </a:extLst>
          </p:cNvPr>
          <p:cNvSpPr txBox="1"/>
          <p:nvPr/>
        </p:nvSpPr>
        <p:spPr>
          <a:xfrm>
            <a:off x="7152640" y="2349925"/>
            <a:ext cx="184731" cy="369332"/>
          </a:xfrm>
          <a:prstGeom prst="rect">
            <a:avLst/>
          </a:prstGeom>
          <a:noFill/>
        </p:spPr>
        <p:txBody>
          <a:bodyPr wrap="none" rtlCol="0">
            <a:spAutoFit/>
          </a:bodyPr>
          <a:lstStyle/>
          <a:p>
            <a:endParaRPr lang="en-US" dirty="0"/>
          </a:p>
        </p:txBody>
      </p:sp>
      <p:pic>
        <p:nvPicPr>
          <p:cNvPr id="6" name="slide 4">
            <a:hlinkClick r:id="" action="ppaction://media"/>
            <a:extLst>
              <a:ext uri="{FF2B5EF4-FFF2-40B4-BE49-F238E27FC236}">
                <a16:creationId xmlns:a16="http://schemas.microsoft.com/office/drawing/2014/main" id="{7A1CC5B9-9FE7-413C-94DA-95B21BD02C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4809" y="5423228"/>
            <a:ext cx="487363" cy="487363"/>
          </a:xfrm>
          <a:prstGeom prst="rect">
            <a:avLst/>
          </a:prstGeom>
        </p:spPr>
      </p:pic>
    </p:spTree>
    <p:extLst>
      <p:ext uri="{BB962C8B-B14F-4D97-AF65-F5344CB8AC3E}">
        <p14:creationId xmlns:p14="http://schemas.microsoft.com/office/powerpoint/2010/main" val="3163705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192A-9BCA-4F6A-985B-090F596C2F4D}"/>
              </a:ext>
            </a:extLst>
          </p:cNvPr>
          <p:cNvSpPr>
            <a:spLocks noGrp="1"/>
          </p:cNvSpPr>
          <p:nvPr>
            <p:ph type="title"/>
          </p:nvPr>
        </p:nvSpPr>
        <p:spPr/>
        <p:txBody>
          <a:bodyPr/>
          <a:lstStyle/>
          <a:p>
            <a:r>
              <a:rPr lang="en-US" sz="5400" dirty="0"/>
              <a:t>Types</a:t>
            </a:r>
            <a:r>
              <a:rPr lang="en-US" dirty="0"/>
              <a:t> </a:t>
            </a:r>
          </a:p>
        </p:txBody>
      </p:sp>
      <p:sp>
        <p:nvSpPr>
          <p:cNvPr id="3" name="Content Placeholder 2">
            <a:extLst>
              <a:ext uri="{FF2B5EF4-FFF2-40B4-BE49-F238E27FC236}">
                <a16:creationId xmlns:a16="http://schemas.microsoft.com/office/drawing/2014/main" id="{143B81BA-4145-4B85-9F33-CFF2551F8582}"/>
              </a:ext>
            </a:extLst>
          </p:cNvPr>
          <p:cNvSpPr>
            <a:spLocks noGrp="1"/>
          </p:cNvSpPr>
          <p:nvPr>
            <p:ph idx="1"/>
          </p:nvPr>
        </p:nvSpPr>
        <p:spPr>
          <a:xfrm>
            <a:off x="5109984" y="672661"/>
            <a:ext cx="6913850" cy="6726621"/>
          </a:xfrm>
        </p:spPr>
        <p:txBody>
          <a:bodyPr>
            <a:normAutofit fontScale="92500" lnSpcReduction="20000"/>
          </a:bodyPr>
          <a:lstStyle/>
          <a:p>
            <a:r>
              <a:rPr lang="en-US" sz="2200" dirty="0"/>
              <a:t>Herpes </a:t>
            </a:r>
          </a:p>
          <a:p>
            <a:pPr algn="l">
              <a:buFont typeface="Arial" panose="020B0604020202020204" pitchFamily="34" charset="0"/>
              <a:buChar char="•"/>
            </a:pPr>
            <a:r>
              <a:rPr lang="en-US" sz="1600" b="0" i="0" dirty="0">
                <a:solidFill>
                  <a:srgbClr val="111111"/>
                </a:solidFill>
                <a:effectLst/>
                <a:latin typeface="Helvetica" panose="020B0604020202020204" pitchFamily="34" charset="0"/>
              </a:rPr>
              <a:t>Small red bumps</a:t>
            </a:r>
            <a:r>
              <a:rPr lang="en-US" sz="1600" dirty="0">
                <a:solidFill>
                  <a:srgbClr val="111111"/>
                </a:solidFill>
                <a:latin typeface="Helvetica" panose="020B0604020202020204" pitchFamily="34" charset="0"/>
              </a:rPr>
              <a:t>/</a:t>
            </a:r>
            <a:r>
              <a:rPr lang="en-US" sz="1600" b="0" i="0" dirty="0">
                <a:solidFill>
                  <a:srgbClr val="111111"/>
                </a:solidFill>
                <a:effectLst/>
                <a:latin typeface="Helvetica" panose="020B0604020202020204" pitchFamily="34" charset="0"/>
              </a:rPr>
              <a:t> blisters/ open sores in the genital area</a:t>
            </a:r>
          </a:p>
          <a:p>
            <a:pPr algn="l">
              <a:buFont typeface="Arial" panose="020B0604020202020204" pitchFamily="34" charset="0"/>
              <a:buChar char="•"/>
            </a:pPr>
            <a:r>
              <a:rPr lang="en-US" sz="1600" b="0" i="0" dirty="0">
                <a:solidFill>
                  <a:srgbClr val="111111"/>
                </a:solidFill>
                <a:effectLst/>
                <a:latin typeface="Helvetica" panose="020B0604020202020204" pitchFamily="34" charset="0"/>
              </a:rPr>
              <a:t>Pain or itching around the genital area</a:t>
            </a:r>
          </a:p>
          <a:p>
            <a:endParaRPr lang="en-US" sz="1200" dirty="0"/>
          </a:p>
          <a:p>
            <a:r>
              <a:rPr lang="en-US" sz="2200" dirty="0"/>
              <a:t>Human papillomavirus  (HPV)</a:t>
            </a:r>
          </a:p>
          <a:p>
            <a:pPr algn="l">
              <a:buFont typeface="Arial" panose="020B0604020202020204" pitchFamily="34" charset="0"/>
              <a:buChar char="•"/>
            </a:pPr>
            <a:r>
              <a:rPr lang="en-US" sz="1500" b="0" i="0" dirty="0">
                <a:solidFill>
                  <a:srgbClr val="111111"/>
                </a:solidFill>
                <a:effectLst/>
                <a:latin typeface="Helvetica" panose="020B0604020202020204" pitchFamily="34" charset="0"/>
              </a:rPr>
              <a:t>Several warts clustered together</a:t>
            </a:r>
          </a:p>
          <a:p>
            <a:pPr algn="l">
              <a:buFont typeface="Arial" panose="020B0604020202020204" pitchFamily="34" charset="0"/>
              <a:buChar char="•"/>
            </a:pPr>
            <a:r>
              <a:rPr lang="en-US" sz="1500" dirty="0">
                <a:solidFill>
                  <a:srgbClr val="111111"/>
                </a:solidFill>
                <a:latin typeface="Helvetica" panose="020B0604020202020204" pitchFamily="34" charset="0"/>
              </a:rPr>
              <a:t>Skin tone or gray in color in the genital area</a:t>
            </a:r>
            <a:endParaRPr lang="en-US" sz="1500" b="0" i="0" dirty="0">
              <a:solidFill>
                <a:srgbClr val="111111"/>
              </a:solidFill>
              <a:effectLst/>
              <a:latin typeface="Helvetica" panose="020B0604020202020204" pitchFamily="34" charset="0"/>
            </a:endParaRPr>
          </a:p>
          <a:p>
            <a:endParaRPr lang="en-US" sz="1200" dirty="0"/>
          </a:p>
          <a:p>
            <a:r>
              <a:rPr lang="en-US" sz="2200" dirty="0"/>
              <a:t>HIV</a:t>
            </a:r>
          </a:p>
          <a:p>
            <a:r>
              <a:rPr lang="en-US" sz="1500" dirty="0">
                <a:latin typeface="Helvetica" panose="020B0604020202020204" pitchFamily="34" charset="0"/>
                <a:cs typeface="Helvetica" panose="020B0604020202020204" pitchFamily="34" charset="0"/>
              </a:rPr>
              <a:t>Mild, flu like symptoms early on</a:t>
            </a:r>
          </a:p>
          <a:p>
            <a:r>
              <a:rPr lang="en-US" sz="1500" dirty="0">
                <a:latin typeface="Helvetica" panose="020B0604020202020204" pitchFamily="34" charset="0"/>
                <a:cs typeface="Helvetica" panose="020B0604020202020204" pitchFamily="34" charset="0"/>
              </a:rPr>
              <a:t>Fever, weight loss, swollen lymph nodes</a:t>
            </a:r>
          </a:p>
          <a:p>
            <a:r>
              <a:rPr lang="en-US" sz="1500" dirty="0">
                <a:latin typeface="Helvetica" panose="020B0604020202020204" pitchFamily="34" charset="0"/>
                <a:cs typeface="Helvetica" panose="020B0604020202020204" pitchFamily="34" charset="0"/>
              </a:rPr>
              <a:t>Late stage includes headaches, chronic diarrhea, night sweats</a:t>
            </a:r>
          </a:p>
          <a:p>
            <a:endParaRPr lang="en-US" sz="1200" dirty="0"/>
          </a:p>
          <a:p>
            <a:r>
              <a:rPr lang="en-US" sz="2200" dirty="0"/>
              <a:t>Hepatitis B</a:t>
            </a:r>
            <a:endParaRPr lang="en-US" sz="2200" b="0" i="0" dirty="0">
              <a:solidFill>
                <a:srgbClr val="111111"/>
              </a:solidFill>
              <a:effectLst/>
              <a:latin typeface="Helvetica" panose="020B0604020202020204" pitchFamily="34" charset="0"/>
            </a:endParaRPr>
          </a:p>
          <a:p>
            <a:pPr algn="l">
              <a:buFont typeface="Arial" panose="020B0604020202020204" pitchFamily="34" charset="0"/>
              <a:buChar char="•"/>
            </a:pPr>
            <a:r>
              <a:rPr lang="en-US" sz="1500" b="0" i="0" dirty="0">
                <a:solidFill>
                  <a:srgbClr val="111111"/>
                </a:solidFill>
                <a:effectLst/>
                <a:latin typeface="Helvetica" panose="020B0604020202020204" pitchFamily="34" charset="0"/>
              </a:rPr>
              <a:t>Nausea/ vomiting</a:t>
            </a:r>
          </a:p>
          <a:p>
            <a:pPr algn="l">
              <a:buFont typeface="Arial" panose="020B0604020202020204" pitchFamily="34" charset="0"/>
              <a:buChar char="•"/>
            </a:pPr>
            <a:r>
              <a:rPr lang="en-US" sz="1500" b="0" i="0" dirty="0">
                <a:solidFill>
                  <a:srgbClr val="111111"/>
                </a:solidFill>
                <a:effectLst/>
                <a:latin typeface="Helvetica" panose="020B0604020202020204" pitchFamily="34" charset="0"/>
              </a:rPr>
              <a:t>Abdominal pain </a:t>
            </a:r>
          </a:p>
          <a:p>
            <a:pPr algn="l">
              <a:buFont typeface="Arial" panose="020B0604020202020204" pitchFamily="34" charset="0"/>
              <a:buChar char="•"/>
            </a:pPr>
            <a:r>
              <a:rPr lang="en-US" sz="1500" b="0" i="0" dirty="0">
                <a:solidFill>
                  <a:srgbClr val="111111"/>
                </a:solidFill>
                <a:effectLst/>
                <a:latin typeface="Helvetica" panose="020B0604020202020204" pitchFamily="34" charset="0"/>
              </a:rPr>
              <a:t>Dark urine</a:t>
            </a:r>
          </a:p>
          <a:p>
            <a:pPr algn="l">
              <a:buFont typeface="Arial" panose="020B0604020202020204" pitchFamily="34" charset="0"/>
              <a:buChar char="•"/>
            </a:pPr>
            <a:r>
              <a:rPr lang="en-US" sz="1500" b="0" i="0" dirty="0">
                <a:solidFill>
                  <a:srgbClr val="111111"/>
                </a:solidFill>
                <a:effectLst/>
                <a:latin typeface="Helvetica" panose="020B0604020202020204" pitchFamily="34" charset="0"/>
              </a:rPr>
              <a:t>Yellowing of your skin and the whites of your eyes (jaundice)</a:t>
            </a:r>
          </a:p>
          <a:p>
            <a:endParaRPr lang="en-US" dirty="0"/>
          </a:p>
          <a:p>
            <a:endParaRPr lang="en-US" dirty="0"/>
          </a:p>
        </p:txBody>
      </p:sp>
      <p:sp>
        <p:nvSpPr>
          <p:cNvPr id="4" name="Text Placeholder 3">
            <a:extLst>
              <a:ext uri="{FF2B5EF4-FFF2-40B4-BE49-F238E27FC236}">
                <a16:creationId xmlns:a16="http://schemas.microsoft.com/office/drawing/2014/main" id="{069F0D8D-2525-42C1-BF40-5413F0EFC6E8}"/>
              </a:ext>
            </a:extLst>
          </p:cNvPr>
          <p:cNvSpPr>
            <a:spLocks noGrp="1"/>
          </p:cNvSpPr>
          <p:nvPr>
            <p:ph type="body" sz="half" idx="2"/>
          </p:nvPr>
        </p:nvSpPr>
        <p:spPr/>
        <p:txBody>
          <a:bodyPr>
            <a:normAutofit/>
          </a:bodyPr>
          <a:lstStyle/>
          <a:p>
            <a:r>
              <a:rPr lang="en-US" sz="2400" dirty="0"/>
              <a:t>Incurable</a:t>
            </a:r>
          </a:p>
        </p:txBody>
      </p:sp>
      <p:sp>
        <p:nvSpPr>
          <p:cNvPr id="7" name="Rectangle 3">
            <a:extLst>
              <a:ext uri="{FF2B5EF4-FFF2-40B4-BE49-F238E27FC236}">
                <a16:creationId xmlns:a16="http://schemas.microsoft.com/office/drawing/2014/main" id="{DF3A79E4-5906-4BF6-BE29-86E2666C887C}"/>
              </a:ext>
            </a:extLst>
          </p:cNvPr>
          <p:cNvSpPr>
            <a:spLocks noChangeArrowheads="1"/>
          </p:cNvSpPr>
          <p:nvPr/>
        </p:nvSpPr>
        <p:spPr bwMode="auto">
          <a:xfrm>
            <a:off x="0" y="-269293"/>
            <a:ext cx="153904" cy="53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2352"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rgbClr val="11111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slide 5">
            <a:hlinkClick r:id="" action="ppaction://media"/>
            <a:extLst>
              <a:ext uri="{FF2B5EF4-FFF2-40B4-BE49-F238E27FC236}">
                <a16:creationId xmlns:a16="http://schemas.microsoft.com/office/drawing/2014/main" id="{C54C3914-9DEF-47EB-A7E1-4F43EA594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2465" y="5717518"/>
            <a:ext cx="487363" cy="487363"/>
          </a:xfrm>
          <a:prstGeom prst="rect">
            <a:avLst/>
          </a:prstGeom>
        </p:spPr>
      </p:pic>
    </p:spTree>
    <p:extLst>
      <p:ext uri="{BB962C8B-B14F-4D97-AF65-F5344CB8AC3E}">
        <p14:creationId xmlns:p14="http://schemas.microsoft.com/office/powerpoint/2010/main" val="196627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FAF5D36-7988-4310-8B2D-E5F09D9BE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F953B1DA-E7D8-48BB-8D67-425C7F7E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19C148B-5C23-49B7-A373-AC1B7510B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0B3CBEC-E6ED-4132-A94F-47AB0B93A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607A26B-7FD4-4FE9-BCFA-2D1303693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C00169AA-D2E0-467C-9CAE-BBF421EA3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24C43ADE-E7DB-48BC-B5F6-0C48D7AE4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F9B6CF03-8C6F-4A69-B803-56DF55616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0A6864AE-A239-4CD6-9D34-6CF7188F1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B71C308D-6936-4397-A8AF-6D19C6EC0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BD50843-2012-4AE6-91C9-537612E73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A676FD4C-815C-452E-8046-28FEA7382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66D402BD-5FE7-427A-8AE9-02D604B4C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A120BAC-3891-4E44-8E77-F37600AC7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DCD27D48-C30F-4CF5-8C39-64561E5AC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BFB24C59-0439-4A08-B2D7-11CBD9E23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5E56104-C1D3-474D-8F49-E66410000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17D49068-5D60-449A-95AE-939E83EB9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4D4CF5CD-E36E-43E6-8712-A4880FFEA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A4EB06-C425-440E-BFF0-2D0E82E70D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AF2E2BED-E728-4BDF-A0D9-965E2E6CE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4D555CD5-B818-433B-91B0-050C20215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942D9584-E3E3-42F2-A08D-053C79553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2A66E12-53B9-47C5-AA58-6A500819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4A0C16FD-ACC1-4C0D-A99B-0BFF2B8A7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50BAD00-D2D4-411A-A419-0EAF4637FE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B9E43D0B-A6D9-492E-AB58-03C9A19449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0E602E8D-6314-4B0B-AE9D-6700A19424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91BB5401-43BD-4EED-8947-208E4CBB11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AA96E5EF-69F8-4FE0-9113-B9DA1CC362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118318F5-A599-4889-83B0-12E59CE263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3AF38A19-D60F-45F7-A028-C14E584417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4CED5421-9365-49A9-B951-511547CAD7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0FB7231D-2BA5-4E5E-A277-5270369062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D4DD7F64-5CB9-4A2D-B65D-A42E4635F6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E2E0B3EB-AE36-484A-8FAA-47C2C64B45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0BF19A5A-1D83-4146-8F5D-1905DB6458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5606C5F5-11C8-463C-BB52-F130FAD312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9187A038-05A5-4C21-8E6A-DEE69D4951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92A11779-30E8-4A74-A82E-BA7A6439F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709202A6-0052-4AB8-9709-9E182A7038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FFC8D61A-F182-4D8B-8334-99CD969433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4944C15E-A3D3-488F-A114-1F3401E418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E2FA6256-0995-4A2F-9E27-80D258A119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8313D784-282A-405A-AD0D-31D323D5A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AFB79BD-AB24-4C35-B222-611545C60229}"/>
              </a:ext>
            </a:extLst>
          </p:cNvPr>
          <p:cNvSpPr>
            <a:spLocks noGrp="1"/>
          </p:cNvSpPr>
          <p:nvPr>
            <p:ph type="title"/>
          </p:nvPr>
        </p:nvSpPr>
        <p:spPr>
          <a:xfrm>
            <a:off x="7731716" y="25038"/>
            <a:ext cx="3849624" cy="2312521"/>
          </a:xfrm>
        </p:spPr>
        <p:txBody>
          <a:bodyPr vert="horz" lIns="228600" tIns="228600" rIns="228600" bIns="0" rtlCol="0" anchor="b">
            <a:normAutofit/>
          </a:bodyPr>
          <a:lstStyle/>
          <a:p>
            <a:pPr algn="l">
              <a:lnSpc>
                <a:spcPct val="80000"/>
              </a:lnSpc>
            </a:pPr>
            <a:r>
              <a:rPr lang="en-US" sz="4800" dirty="0">
                <a:solidFill>
                  <a:schemeClr val="tx2"/>
                </a:solidFill>
              </a:rPr>
              <a:t>Why is this important?</a:t>
            </a:r>
          </a:p>
        </p:txBody>
      </p:sp>
      <p:sp>
        <p:nvSpPr>
          <p:cNvPr id="3" name="Text Placeholder 2">
            <a:extLst>
              <a:ext uri="{FF2B5EF4-FFF2-40B4-BE49-F238E27FC236}">
                <a16:creationId xmlns:a16="http://schemas.microsoft.com/office/drawing/2014/main" id="{44E380F3-77AF-49C5-AB60-903B4EE9F9E9}"/>
              </a:ext>
            </a:extLst>
          </p:cNvPr>
          <p:cNvSpPr>
            <a:spLocks noGrp="1"/>
          </p:cNvSpPr>
          <p:nvPr>
            <p:ph type="body" idx="1"/>
          </p:nvPr>
        </p:nvSpPr>
        <p:spPr>
          <a:xfrm>
            <a:off x="7428192" y="2784466"/>
            <a:ext cx="4585739" cy="3091372"/>
          </a:xfrm>
        </p:spPr>
        <p:txBody>
          <a:bodyPr vert="horz" lIns="91440" tIns="0" rIns="91440" bIns="45720" rtlCol="0">
            <a:normAutofit/>
          </a:bodyPr>
          <a:lstStyle/>
          <a:p>
            <a:pPr algn="l">
              <a:lnSpc>
                <a:spcPct val="90000"/>
              </a:lnSpc>
            </a:pPr>
            <a:r>
              <a:rPr lang="en-US" sz="2000" dirty="0">
                <a:solidFill>
                  <a:schemeClr val="tx2"/>
                </a:solidFill>
              </a:rPr>
              <a:t>Many STDs show no symptoms –easily passed to a partner without knowing</a:t>
            </a:r>
          </a:p>
          <a:p>
            <a:pPr algn="l">
              <a:lnSpc>
                <a:spcPct val="90000"/>
              </a:lnSpc>
            </a:pPr>
            <a:r>
              <a:rPr lang="en-US" sz="2000" dirty="0">
                <a:solidFill>
                  <a:schemeClr val="tx2"/>
                </a:solidFill>
              </a:rPr>
              <a:t>If left untreated, the risk of contracting another STD and could raise the risk of HIV transmission</a:t>
            </a:r>
          </a:p>
          <a:p>
            <a:pPr algn="l">
              <a:lnSpc>
                <a:spcPct val="90000"/>
              </a:lnSpc>
            </a:pPr>
            <a:r>
              <a:rPr lang="en-US" sz="2000" dirty="0">
                <a:solidFill>
                  <a:schemeClr val="tx2"/>
                </a:solidFill>
              </a:rPr>
              <a:t>If untreated, it can cause infertility, organ damage, certain types of cancer, passed to child</a:t>
            </a:r>
          </a:p>
        </p:txBody>
      </p:sp>
      <p:sp>
        <p:nvSpPr>
          <p:cNvPr id="59" name="Rectangle 58">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4BD5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est Question Mark Icon Stock Photos, Pictures &amp; Royalty-Free Images -  iStock | Question mark icon, Question mark, This or that questions">
            <a:extLst>
              <a:ext uri="{FF2B5EF4-FFF2-40B4-BE49-F238E27FC236}">
                <a16:creationId xmlns:a16="http://schemas.microsoft.com/office/drawing/2014/main" id="{10F8D0E5-C2B7-40F1-98A2-DAA6D7392F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804"/>
          <a:stretch/>
        </p:blipFill>
        <p:spPr bwMode="auto">
          <a:xfrm>
            <a:off x="972115" y="960214"/>
            <a:ext cx="5641848" cy="4919472"/>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61"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 6">
            <a:hlinkClick r:id="" action="ppaction://media"/>
            <a:extLst>
              <a:ext uri="{FF2B5EF4-FFF2-40B4-BE49-F238E27FC236}">
                <a16:creationId xmlns:a16="http://schemas.microsoft.com/office/drawing/2014/main" id="{B6E4E14E-4707-48DE-9639-F023CC80F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4895" y="5980264"/>
            <a:ext cx="487363" cy="487363"/>
          </a:xfrm>
          <a:prstGeom prst="rect">
            <a:avLst/>
          </a:prstGeom>
        </p:spPr>
      </p:pic>
    </p:spTree>
    <p:extLst>
      <p:ext uri="{BB962C8B-B14F-4D97-AF65-F5344CB8AC3E}">
        <p14:creationId xmlns:p14="http://schemas.microsoft.com/office/powerpoint/2010/main" val="11433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able, sitting, bottle, water&#10;&#10;Description automatically generated">
            <a:extLst>
              <a:ext uri="{FF2B5EF4-FFF2-40B4-BE49-F238E27FC236}">
                <a16:creationId xmlns:a16="http://schemas.microsoft.com/office/drawing/2014/main" id="{FA3F51F1-1765-4C62-A06D-441D498B70C8}"/>
              </a:ext>
            </a:extLst>
          </p:cNvPr>
          <p:cNvPicPr>
            <a:picLocks noGrp="1" noChangeAspect="1"/>
          </p:cNvPicPr>
          <p:nvPr>
            <p:ph type="pic" idx="1"/>
          </p:nvPr>
        </p:nvPicPr>
        <p:blipFill>
          <a:blip r:embed="rId5">
            <a:extLst>
              <a:ext uri="{837473B0-CC2E-450A-ABE3-18F120FF3D39}">
                <a1611:picAttrSrcUrl xmlns:a1611="http://schemas.microsoft.com/office/drawing/2016/11/main" r:id="rId6"/>
              </a:ext>
            </a:extLst>
          </a:blip>
          <a:srcRect l="27400" r="27400"/>
          <a:stretch>
            <a:fillRect/>
          </a:stretch>
        </p:blipFill>
        <p:spPr>
          <a:xfrm>
            <a:off x="7802786" y="724279"/>
            <a:ext cx="3531552" cy="5208708"/>
          </a:xfrm>
        </p:spPr>
      </p:pic>
      <p:sp>
        <p:nvSpPr>
          <p:cNvPr id="3" name="Title 2">
            <a:extLst>
              <a:ext uri="{FF2B5EF4-FFF2-40B4-BE49-F238E27FC236}">
                <a16:creationId xmlns:a16="http://schemas.microsoft.com/office/drawing/2014/main" id="{782B84FD-ED50-453A-B5CB-09DA94A54679}"/>
              </a:ext>
            </a:extLst>
          </p:cNvPr>
          <p:cNvSpPr>
            <a:spLocks noGrp="1"/>
          </p:cNvSpPr>
          <p:nvPr>
            <p:ph type="title"/>
          </p:nvPr>
        </p:nvSpPr>
        <p:spPr>
          <a:xfrm>
            <a:off x="885443" y="1171535"/>
            <a:ext cx="5776646" cy="1178032"/>
          </a:xfrm>
        </p:spPr>
        <p:txBody>
          <a:bodyPr>
            <a:normAutofit/>
          </a:bodyPr>
          <a:lstStyle/>
          <a:p>
            <a:r>
              <a:rPr lang="en-US" sz="5400" dirty="0"/>
              <a:t>Treatment</a:t>
            </a:r>
          </a:p>
        </p:txBody>
      </p:sp>
      <p:sp>
        <p:nvSpPr>
          <p:cNvPr id="4" name="Text Placeholder 3">
            <a:extLst>
              <a:ext uri="{FF2B5EF4-FFF2-40B4-BE49-F238E27FC236}">
                <a16:creationId xmlns:a16="http://schemas.microsoft.com/office/drawing/2014/main" id="{BFB3BF83-4138-433D-8D32-8C955090780B}"/>
              </a:ext>
            </a:extLst>
          </p:cNvPr>
          <p:cNvSpPr>
            <a:spLocks noGrp="1"/>
          </p:cNvSpPr>
          <p:nvPr>
            <p:ph type="body" sz="half" idx="2"/>
          </p:nvPr>
        </p:nvSpPr>
        <p:spPr>
          <a:xfrm>
            <a:off x="726977" y="2791901"/>
            <a:ext cx="5776646" cy="1274198"/>
          </a:xfrm>
        </p:spPr>
        <p:txBody>
          <a:bodyPr/>
          <a:lstStyle/>
          <a:p>
            <a:pPr marL="457200" indent="-457200">
              <a:buFont typeface="Wingdings" panose="05000000000000000000" pitchFamily="2" charset="2"/>
              <a:buChar char="§"/>
            </a:pPr>
            <a:r>
              <a:rPr lang="en-US" sz="2800" dirty="0">
                <a:solidFill>
                  <a:schemeClr val="bg2"/>
                </a:solidFill>
              </a:rPr>
              <a:t>Antibiotics</a:t>
            </a:r>
          </a:p>
          <a:p>
            <a:pPr marL="457200" indent="-457200">
              <a:buFont typeface="Wingdings" panose="05000000000000000000" pitchFamily="2" charset="2"/>
              <a:buChar char="§"/>
            </a:pPr>
            <a:r>
              <a:rPr lang="en-US" sz="2800" dirty="0">
                <a:solidFill>
                  <a:schemeClr val="bg2"/>
                </a:solidFill>
              </a:rPr>
              <a:t>Antivirals</a:t>
            </a:r>
          </a:p>
          <a:p>
            <a:endParaRPr lang="en-US" dirty="0"/>
          </a:p>
        </p:txBody>
      </p:sp>
      <p:sp>
        <p:nvSpPr>
          <p:cNvPr id="5" name="TextBox 4">
            <a:extLst>
              <a:ext uri="{FF2B5EF4-FFF2-40B4-BE49-F238E27FC236}">
                <a16:creationId xmlns:a16="http://schemas.microsoft.com/office/drawing/2014/main" id="{229949BD-FC90-464B-8F8D-37FF2B284FF4}"/>
              </a:ext>
            </a:extLst>
          </p:cNvPr>
          <p:cNvSpPr txBox="1"/>
          <p:nvPr/>
        </p:nvSpPr>
        <p:spPr>
          <a:xfrm>
            <a:off x="2443467" y="5211395"/>
            <a:ext cx="3412503" cy="1877437"/>
          </a:xfrm>
          <a:prstGeom prst="rect">
            <a:avLst/>
          </a:prstGeom>
          <a:noFill/>
        </p:spPr>
        <p:txBody>
          <a:bodyPr wrap="square" rtlCol="0">
            <a:spAutoFit/>
          </a:bodyPr>
          <a:lstStyle/>
          <a:p>
            <a:r>
              <a:rPr lang="en-US" sz="2000" dirty="0"/>
              <a:t>If you or your partner are infected-both need to receive treatment to avoid re-infecting each other</a:t>
            </a:r>
          </a:p>
          <a:p>
            <a:endParaRPr lang="en-US" dirty="0"/>
          </a:p>
          <a:p>
            <a:endParaRPr lang="en-US" dirty="0"/>
          </a:p>
        </p:txBody>
      </p:sp>
      <p:sp>
        <p:nvSpPr>
          <p:cNvPr id="11" name="TextBox 10">
            <a:extLst>
              <a:ext uri="{FF2B5EF4-FFF2-40B4-BE49-F238E27FC236}">
                <a16:creationId xmlns:a16="http://schemas.microsoft.com/office/drawing/2014/main" id="{8892F052-48D7-4F43-AC89-A2C554DEB38A}"/>
              </a:ext>
            </a:extLst>
          </p:cNvPr>
          <p:cNvSpPr txBox="1"/>
          <p:nvPr/>
        </p:nvSpPr>
        <p:spPr>
          <a:xfrm>
            <a:off x="7075488" y="6858000"/>
            <a:ext cx="4649787" cy="230832"/>
          </a:xfrm>
          <a:prstGeom prst="rect">
            <a:avLst/>
          </a:prstGeom>
          <a:noFill/>
        </p:spPr>
        <p:txBody>
          <a:bodyPr wrap="square" rtlCol="0">
            <a:spAutoFit/>
          </a:bodyPr>
          <a:lstStyle/>
          <a:p>
            <a:r>
              <a:rPr lang="en-US" sz="900">
                <a:hlinkClick r:id="rId6" tooltip="https://www.lawyersandsettlements.com/blog/tag/clinical-trials"/>
              </a:rPr>
              <a:t>This Photo</a:t>
            </a:r>
            <a:r>
              <a:rPr lang="en-US" sz="900"/>
              <a:t> by Unknown Author is licensed under </a:t>
            </a:r>
            <a:r>
              <a:rPr lang="en-US" sz="900">
                <a:hlinkClick r:id="rId7" tooltip="https://creativecommons.org/licenses/by-nd/3.0/"/>
              </a:rPr>
              <a:t>CC BY-ND</a:t>
            </a:r>
            <a:endParaRPr lang="en-US" sz="900"/>
          </a:p>
        </p:txBody>
      </p:sp>
      <p:pic>
        <p:nvPicPr>
          <p:cNvPr id="12" name="slide 7">
            <a:hlinkClick r:id="" action="ppaction://media"/>
            <a:extLst>
              <a:ext uri="{FF2B5EF4-FFF2-40B4-BE49-F238E27FC236}">
                <a16:creationId xmlns:a16="http://schemas.microsoft.com/office/drawing/2014/main" id="{3B0A2459-91F0-4156-A655-223EBF509D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1806" y="5822621"/>
            <a:ext cx="487363" cy="487363"/>
          </a:xfrm>
          <a:prstGeom prst="rect">
            <a:avLst/>
          </a:prstGeom>
        </p:spPr>
      </p:pic>
    </p:spTree>
    <p:extLst>
      <p:ext uri="{BB962C8B-B14F-4D97-AF65-F5344CB8AC3E}">
        <p14:creationId xmlns:p14="http://schemas.microsoft.com/office/powerpoint/2010/main" val="225121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2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9E47-0BA6-4094-8609-A8DDB219A03A}"/>
              </a:ext>
            </a:extLst>
          </p:cNvPr>
          <p:cNvSpPr>
            <a:spLocks noGrp="1"/>
          </p:cNvSpPr>
          <p:nvPr>
            <p:ph type="title"/>
          </p:nvPr>
        </p:nvSpPr>
        <p:spPr>
          <a:xfrm>
            <a:off x="900040" y="3594892"/>
            <a:ext cx="3501197" cy="1223298"/>
          </a:xfrm>
        </p:spPr>
        <p:txBody>
          <a:bodyPr/>
          <a:lstStyle/>
          <a:p>
            <a:r>
              <a:rPr lang="en-US" sz="4800" dirty="0"/>
              <a:t>What can you do to protect yourself?</a:t>
            </a:r>
          </a:p>
        </p:txBody>
      </p:sp>
      <p:sp>
        <p:nvSpPr>
          <p:cNvPr id="3" name="Content Placeholder 2">
            <a:extLst>
              <a:ext uri="{FF2B5EF4-FFF2-40B4-BE49-F238E27FC236}">
                <a16:creationId xmlns:a16="http://schemas.microsoft.com/office/drawing/2014/main" id="{A80BD6B1-430A-4034-A518-728735FD748F}"/>
              </a:ext>
            </a:extLst>
          </p:cNvPr>
          <p:cNvSpPr>
            <a:spLocks noGrp="1"/>
          </p:cNvSpPr>
          <p:nvPr>
            <p:ph idx="1"/>
          </p:nvPr>
        </p:nvSpPr>
        <p:spPr>
          <a:xfrm>
            <a:off x="5438211" y="1250971"/>
            <a:ext cx="6278277" cy="4687842"/>
          </a:xfrm>
        </p:spPr>
        <p:txBody>
          <a:bodyPr/>
          <a:lstStyle/>
          <a:p>
            <a:r>
              <a:rPr lang="en-US" dirty="0"/>
              <a:t>Abstinence </a:t>
            </a:r>
          </a:p>
          <a:p>
            <a:r>
              <a:rPr lang="en-US" dirty="0"/>
              <a:t>Vaccines </a:t>
            </a:r>
          </a:p>
          <a:p>
            <a:r>
              <a:rPr lang="en-US" dirty="0"/>
              <a:t>Reduce number of sexual partners</a:t>
            </a:r>
          </a:p>
          <a:p>
            <a:r>
              <a:rPr lang="en-US" dirty="0"/>
              <a:t>Mutual monogamy</a:t>
            </a:r>
          </a:p>
          <a:p>
            <a:r>
              <a:rPr lang="en-US" dirty="0"/>
              <a:t>Use condoms</a:t>
            </a:r>
          </a:p>
          <a:p>
            <a:r>
              <a:rPr lang="en-US" dirty="0"/>
              <a:t>Get tested</a:t>
            </a:r>
          </a:p>
          <a:p>
            <a:pPr marL="0" indent="0">
              <a:buNone/>
            </a:pPr>
            <a:endParaRPr lang="en-US" dirty="0"/>
          </a:p>
        </p:txBody>
      </p:sp>
      <p:sp>
        <p:nvSpPr>
          <p:cNvPr id="4" name="Text Placeholder 3">
            <a:extLst>
              <a:ext uri="{FF2B5EF4-FFF2-40B4-BE49-F238E27FC236}">
                <a16:creationId xmlns:a16="http://schemas.microsoft.com/office/drawing/2014/main" id="{C2E7D3C6-3F8B-4C9E-96FD-24E50EBB7EFA}"/>
              </a:ext>
            </a:extLst>
          </p:cNvPr>
          <p:cNvSpPr>
            <a:spLocks noGrp="1"/>
          </p:cNvSpPr>
          <p:nvPr>
            <p:ph type="body" sz="half" idx="2"/>
          </p:nvPr>
        </p:nvSpPr>
        <p:spPr>
          <a:xfrm>
            <a:off x="843357" y="5241520"/>
            <a:ext cx="3501197" cy="1221164"/>
          </a:xfrm>
        </p:spPr>
        <p:txBody>
          <a:bodyPr/>
          <a:lstStyle/>
          <a:p>
            <a:endParaRPr lang="en-US" dirty="0"/>
          </a:p>
        </p:txBody>
      </p:sp>
      <p:pic>
        <p:nvPicPr>
          <p:cNvPr id="1032" name="Picture 8" descr="Prevention of sexually transmitted infections, conceptual il - Stock Image  - F017/2403 - Science Photo Library">
            <a:extLst>
              <a:ext uri="{FF2B5EF4-FFF2-40B4-BE49-F238E27FC236}">
                <a16:creationId xmlns:a16="http://schemas.microsoft.com/office/drawing/2014/main" id="{E33B1E72-0684-49F5-B88F-FA856DC2C399}"/>
              </a:ext>
            </a:extLst>
          </p:cNvPr>
          <p:cNvPicPr>
            <a:picLocks noChangeAspect="1" noChangeArrowheads="1"/>
          </p:cNvPicPr>
          <p:nvPr/>
        </p:nvPicPr>
        <p:blipFill>
          <a:blip r:embed="rId5">
            <a:alphaModFix amt="29000"/>
            <a:extLst>
              <a:ext uri="{28A0092B-C50C-407E-A947-70E740481C1C}">
                <a14:useLocalDpi xmlns:a14="http://schemas.microsoft.com/office/drawing/2010/main" val="0"/>
              </a:ext>
            </a:extLst>
          </a:blip>
          <a:srcRect/>
          <a:stretch>
            <a:fillRect/>
          </a:stretch>
        </p:blipFill>
        <p:spPr bwMode="auto">
          <a:xfrm>
            <a:off x="7625524" y="164318"/>
            <a:ext cx="4090964" cy="6140711"/>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8">
            <a:hlinkClick r:id="" action="ppaction://media"/>
            <a:extLst>
              <a:ext uri="{FF2B5EF4-FFF2-40B4-BE49-F238E27FC236}">
                <a16:creationId xmlns:a16="http://schemas.microsoft.com/office/drawing/2014/main" id="{09A53FC2-82FF-4092-9E8D-DB89E8B9F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1357" y="5852102"/>
            <a:ext cx="487363" cy="487363"/>
          </a:xfrm>
          <a:prstGeom prst="rect">
            <a:avLst/>
          </a:prstGeom>
        </p:spPr>
      </p:pic>
    </p:spTree>
    <p:extLst>
      <p:ext uri="{BB962C8B-B14F-4D97-AF65-F5344CB8AC3E}">
        <p14:creationId xmlns:p14="http://schemas.microsoft.com/office/powerpoint/2010/main" val="19819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9A63-01D5-476B-9A6C-E6F62D5EED0F}"/>
              </a:ext>
            </a:extLst>
          </p:cNvPr>
          <p:cNvSpPr>
            <a:spLocks noGrp="1"/>
          </p:cNvSpPr>
          <p:nvPr>
            <p:ph type="ctrTitle"/>
          </p:nvPr>
        </p:nvSpPr>
        <p:spPr>
          <a:xfrm>
            <a:off x="1756042" y="175683"/>
            <a:ext cx="8679915" cy="1748729"/>
          </a:xfrm>
        </p:spPr>
        <p:txBody>
          <a:bodyPr/>
          <a:lstStyle/>
          <a:p>
            <a:r>
              <a:rPr lang="en-US" dirty="0"/>
              <a:t>References</a:t>
            </a:r>
          </a:p>
        </p:txBody>
      </p:sp>
      <p:sp>
        <p:nvSpPr>
          <p:cNvPr id="3" name="Subtitle 2">
            <a:extLst>
              <a:ext uri="{FF2B5EF4-FFF2-40B4-BE49-F238E27FC236}">
                <a16:creationId xmlns:a16="http://schemas.microsoft.com/office/drawing/2014/main" id="{E87A493F-17AA-475E-AF7E-D12F01EF98C6}"/>
              </a:ext>
            </a:extLst>
          </p:cNvPr>
          <p:cNvSpPr>
            <a:spLocks noGrp="1"/>
          </p:cNvSpPr>
          <p:nvPr>
            <p:ph type="subTitle" idx="1"/>
          </p:nvPr>
        </p:nvSpPr>
        <p:spPr>
          <a:xfrm>
            <a:off x="1679338" y="2361553"/>
            <a:ext cx="8673427" cy="2689841"/>
          </a:xfrm>
        </p:spPr>
        <p:txBody>
          <a:bodyPr>
            <a:normAutofit fontScale="92500" lnSpcReduction="20000"/>
          </a:bodyPr>
          <a:lstStyle/>
          <a:p>
            <a:r>
              <a:rPr lang="en-US" dirty="0">
                <a:solidFill>
                  <a:schemeClr val="bg1"/>
                </a:solidFill>
              </a:rPr>
              <a:t>Sexually Transmitted Disease (STD) Symptoms. Mayo Clinic. </a:t>
            </a:r>
            <a:r>
              <a:rPr lang="en-US" dirty="0">
                <a:solidFill>
                  <a:schemeClr val="bg1"/>
                </a:solidFill>
                <a:hlinkClick r:id="rId2">
                  <a:extLst>
                    <a:ext uri="{A12FA001-AC4F-418D-AE19-62706E023703}">
                      <ahyp:hlinkClr xmlns:ahyp="http://schemas.microsoft.com/office/drawing/2018/hyperlinkcolor" val="tx"/>
                    </a:ext>
                  </a:extLst>
                </a:hlinkClick>
              </a:rPr>
              <a:t>https://www.mayoclinic.org/diseases-conditions/sexually-transmitted-diseases-stds/in-depth/std-symptoms/art-20047081</a:t>
            </a:r>
            <a:r>
              <a:rPr lang="en-US" dirty="0">
                <a:solidFill>
                  <a:schemeClr val="bg1"/>
                </a:solidFill>
              </a:rPr>
              <a:t>. </a:t>
            </a:r>
            <a:r>
              <a:rPr lang="en-US" dirty="0"/>
              <a:t>Accessed September 8,2020.</a:t>
            </a:r>
          </a:p>
          <a:p>
            <a:endParaRPr lang="en-US" dirty="0"/>
          </a:p>
          <a:p>
            <a:r>
              <a:rPr lang="en-US" dirty="0"/>
              <a:t>Sexually Transmitted Diseases (STDs). Center of Disease Control and Prevention. </a:t>
            </a:r>
            <a:r>
              <a:rPr lang="en-US" dirty="0">
                <a:solidFill>
                  <a:schemeClr val="bg1"/>
                </a:solidFill>
                <a:hlinkClick r:id="rId3">
                  <a:extLst>
                    <a:ext uri="{A12FA001-AC4F-418D-AE19-62706E023703}">
                      <ahyp:hlinkClr xmlns:ahyp="http://schemas.microsoft.com/office/drawing/2018/hyperlinkcolor" val="tx"/>
                    </a:ext>
                  </a:extLst>
                </a:hlinkClick>
              </a:rPr>
              <a:t>https://www.cdc.gov/std/prevention/default.htm</a:t>
            </a:r>
            <a:r>
              <a:rPr lang="en-US" dirty="0">
                <a:solidFill>
                  <a:schemeClr val="bg1"/>
                </a:solidFill>
              </a:rPr>
              <a:t>. </a:t>
            </a:r>
            <a:r>
              <a:rPr lang="en-US" dirty="0"/>
              <a:t>Accessed September 8,2020.</a:t>
            </a:r>
          </a:p>
          <a:p>
            <a:endParaRPr lang="en-US" dirty="0"/>
          </a:p>
          <a:p>
            <a:r>
              <a:rPr lang="en-US" dirty="0"/>
              <a:t>Sexually Transmitted Infections (STIs). World Health Organization. </a:t>
            </a:r>
            <a:r>
              <a:rPr lang="en-US" dirty="0">
                <a:solidFill>
                  <a:schemeClr val="bg1"/>
                </a:solidFill>
                <a:hlinkClick r:id="rId4">
                  <a:extLst>
                    <a:ext uri="{A12FA001-AC4F-418D-AE19-62706E023703}">
                      <ahyp:hlinkClr xmlns:ahyp="http://schemas.microsoft.com/office/drawing/2018/hyperlinkcolor" val="tx"/>
                    </a:ext>
                  </a:extLst>
                </a:hlinkClick>
              </a:rPr>
              <a:t>https://www.who.int/news-room/fact-sheets/detail/sexually-transmitted-infections-(stis)</a:t>
            </a:r>
            <a:r>
              <a:rPr lang="en-US" dirty="0">
                <a:solidFill>
                  <a:schemeClr val="bg1"/>
                </a:solidFill>
              </a:rPr>
              <a:t>. </a:t>
            </a:r>
            <a:r>
              <a:rPr lang="en-US" dirty="0"/>
              <a:t>Accessed September 8, 2020.</a:t>
            </a:r>
          </a:p>
          <a:p>
            <a:endParaRPr lang="en-US" dirty="0"/>
          </a:p>
          <a:p>
            <a:endParaRPr lang="en-US" dirty="0"/>
          </a:p>
        </p:txBody>
      </p:sp>
    </p:spTree>
    <p:extLst>
      <p:ext uri="{BB962C8B-B14F-4D97-AF65-F5344CB8AC3E}">
        <p14:creationId xmlns:p14="http://schemas.microsoft.com/office/powerpoint/2010/main" val="639251004"/>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12E450-0F7C-4AC7-81FA-8DACBE686E71}"/>
</file>

<file path=customXml/itemProps2.xml><?xml version="1.0" encoding="utf-8"?>
<ds:datastoreItem xmlns:ds="http://schemas.openxmlformats.org/officeDocument/2006/customXml" ds:itemID="{4DC134A4-B103-4894-8A69-244E1352611F}"/>
</file>

<file path=customXml/itemProps3.xml><?xml version="1.0" encoding="utf-8"?>
<ds:datastoreItem xmlns:ds="http://schemas.openxmlformats.org/officeDocument/2006/customXml" ds:itemID="{94140689-505B-4B25-9431-CB187D856217}"/>
</file>

<file path=docProps/app.xml><?xml version="1.0" encoding="utf-8"?>
<Properties xmlns="http://schemas.openxmlformats.org/officeDocument/2006/extended-properties" xmlns:vt="http://schemas.openxmlformats.org/officeDocument/2006/docPropsVTypes">
  <TotalTime>485</TotalTime>
  <Words>934</Words>
  <Application>Microsoft Office PowerPoint</Application>
  <PresentationFormat>Widescreen</PresentationFormat>
  <Paragraphs>96</Paragraphs>
  <Slides>9</Slides>
  <Notes>7</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Helvetica</vt:lpstr>
      <vt:lpstr>Rockwell</vt:lpstr>
      <vt:lpstr>Wingdings</vt:lpstr>
      <vt:lpstr>Atlas</vt:lpstr>
      <vt:lpstr>Sexually Transmitted Diseases</vt:lpstr>
      <vt:lpstr>Did you know?</vt:lpstr>
      <vt:lpstr>Types of STDs</vt:lpstr>
      <vt:lpstr>Syphilis </vt:lpstr>
      <vt:lpstr>Types </vt:lpstr>
      <vt:lpstr>Why is this important?</vt:lpstr>
      <vt:lpstr>Treatment</vt:lpstr>
      <vt:lpstr>What can you do to protect yourself?</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Diseases</dc:title>
  <dc:creator>shelby nickell</dc:creator>
  <cp:lastModifiedBy>shelby nickell</cp:lastModifiedBy>
  <cp:revision>1</cp:revision>
  <dcterms:created xsi:type="dcterms:W3CDTF">2020-09-10T22:50:39Z</dcterms:created>
  <dcterms:modified xsi:type="dcterms:W3CDTF">2020-09-11T06:58:42Z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