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2AA"/>
    <a:srgbClr val="891C8C"/>
    <a:srgbClr val="2DA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7156A-9363-4024-B1EB-391F52350C47}" v="32" dt="2020-10-15T19:42:06.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7" autoAdjust="0"/>
    <p:restoredTop sz="82412" autoAdjust="0"/>
  </p:normalViewPr>
  <p:slideViewPr>
    <p:cSldViewPr snapToGrid="0">
      <p:cViewPr varScale="1">
        <p:scale>
          <a:sx n="70" d="100"/>
          <a:sy n="70" d="100"/>
        </p:scale>
        <p:origin x="29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nickell" userId="9c5cf93e6a85ecd9" providerId="LiveId" clId="{8647156A-9363-4024-B1EB-391F52350C47}"/>
    <pc:docChg chg="undo custSel mod modSld">
      <pc:chgData name="shelby nickell" userId="9c5cf93e6a85ecd9" providerId="LiveId" clId="{8647156A-9363-4024-B1EB-391F52350C47}" dt="2020-10-15T19:42:10.425" v="2888" actId="1076"/>
      <pc:docMkLst>
        <pc:docMk/>
      </pc:docMkLst>
      <pc:sldChg chg="modSp mod">
        <pc:chgData name="shelby nickell" userId="9c5cf93e6a85ecd9" providerId="LiveId" clId="{8647156A-9363-4024-B1EB-391F52350C47}" dt="2020-10-15T19:19:21.847" v="2840" actId="1076"/>
        <pc:sldMkLst>
          <pc:docMk/>
          <pc:sldMk cId="2815614037" sldId="256"/>
        </pc:sldMkLst>
        <pc:picChg chg="mod">
          <ac:chgData name="shelby nickell" userId="9c5cf93e6a85ecd9" providerId="LiveId" clId="{8647156A-9363-4024-B1EB-391F52350C47}" dt="2020-10-15T19:19:21.847" v="2840" actId="1076"/>
          <ac:picMkLst>
            <pc:docMk/>
            <pc:sldMk cId="2815614037" sldId="256"/>
            <ac:picMk id="4" creationId="{D29CCD8B-EBAA-4AEB-B396-67D83925AF30}"/>
          </ac:picMkLst>
        </pc:picChg>
      </pc:sldChg>
      <pc:sldChg chg="addSp delSp modSp mod setBg setClrOvrMap modNotesTx">
        <pc:chgData name="shelby nickell" userId="9c5cf93e6a85ecd9" providerId="LiveId" clId="{8647156A-9363-4024-B1EB-391F52350C47}" dt="2020-10-15T19:24:10.307" v="2841" actId="1076"/>
        <pc:sldMkLst>
          <pc:docMk/>
          <pc:sldMk cId="4260767115" sldId="257"/>
        </pc:sldMkLst>
        <pc:spChg chg="mod">
          <ac:chgData name="shelby nickell" userId="9c5cf93e6a85ecd9" providerId="LiveId" clId="{8647156A-9363-4024-B1EB-391F52350C47}" dt="2020-10-13T20:49:38.838" v="854" actId="26606"/>
          <ac:spMkLst>
            <pc:docMk/>
            <pc:sldMk cId="4260767115" sldId="257"/>
            <ac:spMk id="2" creationId="{BFC9BEB6-4B12-4F06-9A60-06D3CB9C3E19}"/>
          </ac:spMkLst>
        </pc:spChg>
        <pc:spChg chg="mod ord">
          <ac:chgData name="shelby nickell" userId="9c5cf93e6a85ecd9" providerId="LiveId" clId="{8647156A-9363-4024-B1EB-391F52350C47}" dt="2020-10-14T18:38:48.335" v="1951" actId="20577"/>
          <ac:spMkLst>
            <pc:docMk/>
            <pc:sldMk cId="4260767115" sldId="257"/>
            <ac:spMk id="3" creationId="{F2032C7A-2106-4231-AB7F-811E14B9E72A}"/>
          </ac:spMkLst>
        </pc:spChg>
        <pc:spChg chg="add del">
          <ac:chgData name="shelby nickell" userId="9c5cf93e6a85ecd9" providerId="LiveId" clId="{8647156A-9363-4024-B1EB-391F52350C47}" dt="2020-10-13T20:18:56.013" v="731" actId="26606"/>
          <ac:spMkLst>
            <pc:docMk/>
            <pc:sldMk cId="4260767115" sldId="257"/>
            <ac:spMk id="71" creationId="{EB6D1D7F-141C-4D8E-BFBA-D95B68E16385}"/>
          </ac:spMkLst>
        </pc:spChg>
        <pc:spChg chg="add del">
          <ac:chgData name="shelby nickell" userId="9c5cf93e6a85ecd9" providerId="LiveId" clId="{8647156A-9363-4024-B1EB-391F52350C47}" dt="2020-10-13T20:18:56.013" v="731" actId="26606"/>
          <ac:spMkLst>
            <pc:docMk/>
            <pc:sldMk cId="4260767115" sldId="257"/>
            <ac:spMk id="73" creationId="{558DA214-7FDA-4C9D-A7CF-9AD725E290E1}"/>
          </ac:spMkLst>
        </pc:spChg>
        <pc:spChg chg="add del">
          <ac:chgData name="shelby nickell" userId="9c5cf93e6a85ecd9" providerId="LiveId" clId="{8647156A-9363-4024-B1EB-391F52350C47}" dt="2020-10-13T20:49:38.832" v="853" actId="26606"/>
          <ac:spMkLst>
            <pc:docMk/>
            <pc:sldMk cId="4260767115" sldId="257"/>
            <ac:spMk id="74" creationId="{EB6D1D7F-141C-4D8E-BFBA-D95B68E16385}"/>
          </ac:spMkLst>
        </pc:spChg>
        <pc:spChg chg="add del">
          <ac:chgData name="shelby nickell" userId="9c5cf93e6a85ecd9" providerId="LiveId" clId="{8647156A-9363-4024-B1EB-391F52350C47}" dt="2020-10-13T20:18:56.013" v="731" actId="26606"/>
          <ac:spMkLst>
            <pc:docMk/>
            <pc:sldMk cId="4260767115" sldId="257"/>
            <ac:spMk id="75" creationId="{A77F89CE-BF52-4AF5-8B0B-7E9693734EDE}"/>
          </ac:spMkLst>
        </pc:spChg>
        <pc:spChg chg="add del">
          <ac:chgData name="shelby nickell" userId="9c5cf93e6a85ecd9" providerId="LiveId" clId="{8647156A-9363-4024-B1EB-391F52350C47}" dt="2020-10-13T20:49:38.832" v="853" actId="26606"/>
          <ac:spMkLst>
            <pc:docMk/>
            <pc:sldMk cId="4260767115" sldId="257"/>
            <ac:spMk id="76" creationId="{245B42B6-26F8-4E25-839B-FB38F13BEFFC}"/>
          </ac:spMkLst>
        </pc:spChg>
        <pc:spChg chg="add del">
          <ac:chgData name="shelby nickell" userId="9c5cf93e6a85ecd9" providerId="LiveId" clId="{8647156A-9363-4024-B1EB-391F52350C47}" dt="2020-10-13T20:49:38.838" v="854" actId="26606"/>
          <ac:spMkLst>
            <pc:docMk/>
            <pc:sldMk cId="4260767115" sldId="257"/>
            <ac:spMk id="2052" creationId="{EB6D1D7F-141C-4D8E-BFBA-D95B68E16385}"/>
          </ac:spMkLst>
        </pc:spChg>
        <pc:spChg chg="add del">
          <ac:chgData name="shelby nickell" userId="9c5cf93e6a85ecd9" providerId="LiveId" clId="{8647156A-9363-4024-B1EB-391F52350C47}" dt="2020-10-13T20:49:38.838" v="854" actId="26606"/>
          <ac:spMkLst>
            <pc:docMk/>
            <pc:sldMk cId="4260767115" sldId="257"/>
            <ac:spMk id="2053" creationId="{27248369-464E-49D1-91FC-BC34A50A66D2}"/>
          </ac:spMkLst>
        </pc:spChg>
        <pc:spChg chg="add">
          <ac:chgData name="shelby nickell" userId="9c5cf93e6a85ecd9" providerId="LiveId" clId="{8647156A-9363-4024-B1EB-391F52350C47}" dt="2020-10-13T20:49:38.838" v="854" actId="26606"/>
          <ac:spMkLst>
            <pc:docMk/>
            <pc:sldMk cId="4260767115" sldId="257"/>
            <ac:spMk id="2055" creationId="{EB6D1D7F-141C-4D8E-BFBA-D95B68E16385}"/>
          </ac:spMkLst>
        </pc:spChg>
        <pc:spChg chg="add">
          <ac:chgData name="shelby nickell" userId="9c5cf93e6a85ecd9" providerId="LiveId" clId="{8647156A-9363-4024-B1EB-391F52350C47}" dt="2020-10-13T20:49:38.838" v="854" actId="26606"/>
          <ac:spMkLst>
            <pc:docMk/>
            <pc:sldMk cId="4260767115" sldId="257"/>
            <ac:spMk id="2056" creationId="{27248369-464E-49D1-91FC-BC34A50A66D2}"/>
          </ac:spMkLst>
        </pc:spChg>
        <pc:picChg chg="mod">
          <ac:chgData name="shelby nickell" userId="9c5cf93e6a85ecd9" providerId="LiveId" clId="{8647156A-9363-4024-B1EB-391F52350C47}" dt="2020-10-15T19:24:10.307" v="2841" actId="1076"/>
          <ac:picMkLst>
            <pc:docMk/>
            <pc:sldMk cId="4260767115" sldId="257"/>
            <ac:picMk id="4" creationId="{45A3172C-08F7-44A7-87A4-F554EF90522C}"/>
          </ac:picMkLst>
        </pc:picChg>
        <pc:picChg chg="add mod ord">
          <ac:chgData name="shelby nickell" userId="9c5cf93e6a85ecd9" providerId="LiveId" clId="{8647156A-9363-4024-B1EB-391F52350C47}" dt="2020-10-13T20:49:38.832" v="853" actId="26606"/>
          <ac:picMkLst>
            <pc:docMk/>
            <pc:sldMk cId="4260767115" sldId="257"/>
            <ac:picMk id="2050" creationId="{DB15A023-E9CD-4ADE-B01F-D396FFC42148}"/>
          </ac:picMkLst>
        </pc:picChg>
      </pc:sldChg>
      <pc:sldChg chg="addSp delSp modSp mod setBg setClrOvrMap modNotesTx">
        <pc:chgData name="shelby nickell" userId="9c5cf93e6a85ecd9" providerId="LiveId" clId="{8647156A-9363-4024-B1EB-391F52350C47}" dt="2020-10-15T19:33:25.621" v="2886" actId="1076"/>
        <pc:sldMkLst>
          <pc:docMk/>
          <pc:sldMk cId="1262160886" sldId="258"/>
        </pc:sldMkLst>
        <pc:spChg chg="mod">
          <ac:chgData name="shelby nickell" userId="9c5cf93e6a85ecd9" providerId="LiveId" clId="{8647156A-9363-4024-B1EB-391F52350C47}" dt="2020-10-15T19:28:00.770" v="2885" actId="1076"/>
          <ac:spMkLst>
            <pc:docMk/>
            <pc:sldMk cId="1262160886" sldId="258"/>
            <ac:spMk id="2" creationId="{CA4F8852-9A26-4ACC-969C-A9000DF33C5D}"/>
          </ac:spMkLst>
        </pc:spChg>
        <pc:spChg chg="mod">
          <ac:chgData name="shelby nickell" userId="9c5cf93e6a85ecd9" providerId="LiveId" clId="{8647156A-9363-4024-B1EB-391F52350C47}" dt="2020-10-15T19:27:57.367" v="2884" actId="1076"/>
          <ac:spMkLst>
            <pc:docMk/>
            <pc:sldMk cId="1262160886" sldId="258"/>
            <ac:spMk id="3" creationId="{407D91FE-1D6B-4E16-9B8E-AFD4E2E39AF4}"/>
          </ac:spMkLst>
        </pc:spChg>
        <pc:spChg chg="del mod">
          <ac:chgData name="shelby nickell" userId="9c5cf93e6a85ecd9" providerId="LiveId" clId="{8647156A-9363-4024-B1EB-391F52350C47}" dt="2020-10-13T20:04:50.336" v="329"/>
          <ac:spMkLst>
            <pc:docMk/>
            <pc:sldMk cId="1262160886" sldId="258"/>
            <ac:spMk id="4" creationId="{73B2E662-3D43-463B-BCB9-7369C76C46B7}"/>
          </ac:spMkLst>
        </pc:spChg>
        <pc:spChg chg="add del">
          <ac:chgData name="shelby nickell" userId="9c5cf93e6a85ecd9" providerId="LiveId" clId="{8647156A-9363-4024-B1EB-391F52350C47}" dt="2020-10-13T20:05:18.229" v="331" actId="26606"/>
          <ac:spMkLst>
            <pc:docMk/>
            <pc:sldMk cId="1262160886" sldId="258"/>
            <ac:spMk id="71" creationId="{1D153959-30FA-4987-A094-7243641F474B}"/>
          </ac:spMkLst>
        </pc:spChg>
        <pc:spChg chg="add del">
          <ac:chgData name="shelby nickell" userId="9c5cf93e6a85ecd9" providerId="LiveId" clId="{8647156A-9363-4024-B1EB-391F52350C47}" dt="2020-10-13T20:05:18.229" v="331" actId="26606"/>
          <ac:spMkLst>
            <pc:docMk/>
            <pc:sldMk cId="1262160886" sldId="258"/>
            <ac:spMk id="73" creationId="{EB6D1D7F-141C-4D8E-BFBA-D95B68E16385}"/>
          </ac:spMkLst>
        </pc:spChg>
        <pc:spChg chg="add del">
          <ac:chgData name="shelby nickell" userId="9c5cf93e6a85ecd9" providerId="LiveId" clId="{8647156A-9363-4024-B1EB-391F52350C47}" dt="2020-10-13T20:05:18.229" v="331" actId="26606"/>
          <ac:spMkLst>
            <pc:docMk/>
            <pc:sldMk cId="1262160886" sldId="258"/>
            <ac:spMk id="75" creationId="{558DA214-7FDA-4C9D-A7CF-9AD725E290E1}"/>
          </ac:spMkLst>
        </pc:spChg>
        <pc:spChg chg="add">
          <ac:chgData name="shelby nickell" userId="9c5cf93e6a85ecd9" providerId="LiveId" clId="{8647156A-9363-4024-B1EB-391F52350C47}" dt="2020-10-13T20:05:18.240" v="332" actId="26606"/>
          <ac:spMkLst>
            <pc:docMk/>
            <pc:sldMk cId="1262160886" sldId="258"/>
            <ac:spMk id="77" creationId="{A77F89CE-BF52-4AF5-8B0B-7E9693734EDE}"/>
          </ac:spMkLst>
        </pc:spChg>
        <pc:spChg chg="add">
          <ac:chgData name="shelby nickell" userId="9c5cf93e6a85ecd9" providerId="LiveId" clId="{8647156A-9363-4024-B1EB-391F52350C47}" dt="2020-10-13T20:05:18.240" v="332" actId="26606"/>
          <ac:spMkLst>
            <pc:docMk/>
            <pc:sldMk cId="1262160886" sldId="258"/>
            <ac:spMk id="1028" creationId="{1D153959-30FA-4987-A094-7243641F474B}"/>
          </ac:spMkLst>
        </pc:spChg>
        <pc:spChg chg="add">
          <ac:chgData name="shelby nickell" userId="9c5cf93e6a85ecd9" providerId="LiveId" clId="{8647156A-9363-4024-B1EB-391F52350C47}" dt="2020-10-13T20:05:18.240" v="332" actId="26606"/>
          <ac:spMkLst>
            <pc:docMk/>
            <pc:sldMk cId="1262160886" sldId="258"/>
            <ac:spMk id="1029" creationId="{EB6D1D7F-141C-4D8E-BFBA-D95B68E16385}"/>
          </ac:spMkLst>
        </pc:spChg>
        <pc:spChg chg="add">
          <ac:chgData name="shelby nickell" userId="9c5cf93e6a85ecd9" providerId="LiveId" clId="{8647156A-9363-4024-B1EB-391F52350C47}" dt="2020-10-13T20:05:18.240" v="332" actId="26606"/>
          <ac:spMkLst>
            <pc:docMk/>
            <pc:sldMk cId="1262160886" sldId="258"/>
            <ac:spMk id="1030" creationId="{558DA214-7FDA-4C9D-A7CF-9AD725E290E1}"/>
          </ac:spMkLst>
        </pc:spChg>
        <pc:picChg chg="mod">
          <ac:chgData name="shelby nickell" userId="9c5cf93e6a85ecd9" providerId="LiveId" clId="{8647156A-9363-4024-B1EB-391F52350C47}" dt="2020-10-15T19:33:25.621" v="2886" actId="1076"/>
          <ac:picMkLst>
            <pc:docMk/>
            <pc:sldMk cId="1262160886" sldId="258"/>
            <ac:picMk id="4" creationId="{348816BE-BD00-4B6F-8DD7-5EE30A9E60CA}"/>
          </ac:picMkLst>
        </pc:picChg>
        <pc:picChg chg="add mod">
          <ac:chgData name="shelby nickell" userId="9c5cf93e6a85ecd9" providerId="LiveId" clId="{8647156A-9363-4024-B1EB-391F52350C47}" dt="2020-10-13T20:05:37.534" v="336" actId="1076"/>
          <ac:picMkLst>
            <pc:docMk/>
            <pc:sldMk cId="1262160886" sldId="258"/>
            <ac:picMk id="1026" creationId="{7C704E09-6A5B-4C9C-864B-CC9795B05B52}"/>
          </ac:picMkLst>
        </pc:picChg>
      </pc:sldChg>
      <pc:sldChg chg="addSp delSp modSp mod setBg modNotesTx">
        <pc:chgData name="shelby nickell" userId="9c5cf93e6a85ecd9" providerId="LiveId" clId="{8647156A-9363-4024-B1EB-391F52350C47}" dt="2020-10-15T19:35:19.061" v="2887" actId="1076"/>
        <pc:sldMkLst>
          <pc:docMk/>
          <pc:sldMk cId="1208165917" sldId="259"/>
        </pc:sldMkLst>
        <pc:spChg chg="del">
          <ac:chgData name="shelby nickell" userId="9c5cf93e6a85ecd9" providerId="LiveId" clId="{8647156A-9363-4024-B1EB-391F52350C47}" dt="2020-10-14T18:21:28.386" v="1459"/>
          <ac:spMkLst>
            <pc:docMk/>
            <pc:sldMk cId="1208165917" sldId="259"/>
            <ac:spMk id="2" creationId="{E3057958-8369-45BB-B2E5-9E3DE4432DC8}"/>
          </ac:spMkLst>
        </pc:spChg>
        <pc:spChg chg="mod ord">
          <ac:chgData name="shelby nickell" userId="9c5cf93e6a85ecd9" providerId="LiveId" clId="{8647156A-9363-4024-B1EB-391F52350C47}" dt="2020-10-14T18:47:53.462" v="2196" actId="2711"/>
          <ac:spMkLst>
            <pc:docMk/>
            <pc:sldMk cId="1208165917" sldId="259"/>
            <ac:spMk id="3" creationId="{51D72DD0-7890-4E5B-9BBC-64F2F2E44B92}"/>
          </ac:spMkLst>
        </pc:spChg>
        <pc:spChg chg="mod">
          <ac:chgData name="shelby nickell" userId="9c5cf93e6a85ecd9" providerId="LiveId" clId="{8647156A-9363-4024-B1EB-391F52350C47}" dt="2020-10-14T18:26:11.175" v="1655" actId="26606"/>
          <ac:spMkLst>
            <pc:docMk/>
            <pc:sldMk cId="1208165917" sldId="259"/>
            <ac:spMk id="4" creationId="{6FDF032F-A96B-45C1-8FCF-05E3E0AAFC5E}"/>
          </ac:spMkLst>
        </pc:spChg>
        <pc:spChg chg="add">
          <ac:chgData name="shelby nickell" userId="9c5cf93e6a85ecd9" providerId="LiveId" clId="{8647156A-9363-4024-B1EB-391F52350C47}" dt="2020-10-14T18:26:11.175" v="1655" actId="26606"/>
          <ac:spMkLst>
            <pc:docMk/>
            <pc:sldMk cId="1208165917" sldId="259"/>
            <ac:spMk id="71" creationId="{1D153959-30FA-4987-A094-7243641F474B}"/>
          </ac:spMkLst>
        </pc:spChg>
        <pc:spChg chg="add">
          <ac:chgData name="shelby nickell" userId="9c5cf93e6a85ecd9" providerId="LiveId" clId="{8647156A-9363-4024-B1EB-391F52350C47}" dt="2020-10-14T18:26:11.175" v="1655" actId="26606"/>
          <ac:spMkLst>
            <pc:docMk/>
            <pc:sldMk cId="1208165917" sldId="259"/>
            <ac:spMk id="73" creationId="{EB6D1D7F-141C-4D8E-BFBA-D95B68E16385}"/>
          </ac:spMkLst>
        </pc:spChg>
        <pc:spChg chg="add">
          <ac:chgData name="shelby nickell" userId="9c5cf93e6a85ecd9" providerId="LiveId" clId="{8647156A-9363-4024-B1EB-391F52350C47}" dt="2020-10-14T18:26:11.175" v="1655" actId="26606"/>
          <ac:spMkLst>
            <pc:docMk/>
            <pc:sldMk cId="1208165917" sldId="259"/>
            <ac:spMk id="75" creationId="{725EFA61-F0F8-4F4A-B750-81EE924F1D78}"/>
          </ac:spMkLst>
        </pc:spChg>
        <pc:picChg chg="mod">
          <ac:chgData name="shelby nickell" userId="9c5cf93e6a85ecd9" providerId="LiveId" clId="{8647156A-9363-4024-B1EB-391F52350C47}" dt="2020-10-15T19:35:19.061" v="2887" actId="1076"/>
          <ac:picMkLst>
            <pc:docMk/>
            <pc:sldMk cId="1208165917" sldId="259"/>
            <ac:picMk id="5" creationId="{DF15D236-BB0C-4E60-A006-0CB278DEED7D}"/>
          </ac:picMkLst>
        </pc:picChg>
        <pc:picChg chg="add mod">
          <ac:chgData name="shelby nickell" userId="9c5cf93e6a85ecd9" providerId="LiveId" clId="{8647156A-9363-4024-B1EB-391F52350C47}" dt="2020-10-14T18:26:11.175" v="1655" actId="26606"/>
          <ac:picMkLst>
            <pc:docMk/>
            <pc:sldMk cId="1208165917" sldId="259"/>
            <ac:picMk id="1026" creationId="{14CFC805-2B2B-4AC4-9D74-5DAE9D01C0F1}"/>
          </ac:picMkLst>
        </pc:picChg>
      </pc:sldChg>
      <pc:sldChg chg="addSp delSp modSp mod setBg modNotesTx">
        <pc:chgData name="shelby nickell" userId="9c5cf93e6a85ecd9" providerId="LiveId" clId="{8647156A-9363-4024-B1EB-391F52350C47}" dt="2020-10-15T19:42:10.425" v="2888" actId="1076"/>
        <pc:sldMkLst>
          <pc:docMk/>
          <pc:sldMk cId="3826260444" sldId="260"/>
        </pc:sldMkLst>
        <pc:spChg chg="mod">
          <ac:chgData name="shelby nickell" userId="9c5cf93e6a85ecd9" providerId="LiveId" clId="{8647156A-9363-4024-B1EB-391F52350C47}" dt="2020-10-14T19:19:52.655" v="2209" actId="1076"/>
          <ac:spMkLst>
            <pc:docMk/>
            <pc:sldMk cId="3826260444" sldId="260"/>
            <ac:spMk id="2" creationId="{E3170059-DB31-4EE3-90C5-EACF674A116D}"/>
          </ac:spMkLst>
        </pc:spChg>
        <pc:spChg chg="del mod">
          <ac:chgData name="shelby nickell" userId="9c5cf93e6a85ecd9" providerId="LiveId" clId="{8647156A-9363-4024-B1EB-391F52350C47}" dt="2020-10-14T18:43:30.107" v="2184"/>
          <ac:spMkLst>
            <pc:docMk/>
            <pc:sldMk cId="3826260444" sldId="260"/>
            <ac:spMk id="3" creationId="{1CD67533-EA18-4F10-B4CF-9D7772DCBD40}"/>
          </ac:spMkLst>
        </pc:spChg>
        <pc:spChg chg="mod">
          <ac:chgData name="shelby nickell" userId="9c5cf93e6a85ecd9" providerId="LiveId" clId="{8647156A-9363-4024-B1EB-391F52350C47}" dt="2020-10-14T19:20:30.344" v="2211" actId="1076"/>
          <ac:spMkLst>
            <pc:docMk/>
            <pc:sldMk cId="3826260444" sldId="260"/>
            <ac:spMk id="4" creationId="{D2962A6F-CF58-4536-90BE-F5751502D73F}"/>
          </ac:spMkLst>
        </pc:spChg>
        <pc:spChg chg="add del">
          <ac:chgData name="shelby nickell" userId="9c5cf93e6a85ecd9" providerId="LiveId" clId="{8647156A-9363-4024-B1EB-391F52350C47}" dt="2020-10-14T18:45:37.112" v="2186" actId="26606"/>
          <ac:spMkLst>
            <pc:docMk/>
            <pc:sldMk cId="3826260444" sldId="260"/>
            <ac:spMk id="71" creationId="{1D153959-30FA-4987-A094-7243641F474B}"/>
          </ac:spMkLst>
        </pc:spChg>
        <pc:spChg chg="add del">
          <ac:chgData name="shelby nickell" userId="9c5cf93e6a85ecd9" providerId="LiveId" clId="{8647156A-9363-4024-B1EB-391F52350C47}" dt="2020-10-14T18:45:37.112" v="2186" actId="26606"/>
          <ac:spMkLst>
            <pc:docMk/>
            <pc:sldMk cId="3826260444" sldId="260"/>
            <ac:spMk id="73" creationId="{F58FB36D-73B3-45EF-8CD4-221CCC8BE09F}"/>
          </ac:spMkLst>
        </pc:spChg>
        <pc:spChg chg="add del">
          <ac:chgData name="shelby nickell" userId="9c5cf93e6a85ecd9" providerId="LiveId" clId="{8647156A-9363-4024-B1EB-391F52350C47}" dt="2020-10-14T18:45:37.112" v="2186" actId="26606"/>
          <ac:spMkLst>
            <pc:docMk/>
            <pc:sldMk cId="3826260444" sldId="260"/>
            <ac:spMk id="75" creationId="{4D7835D7-DF12-420F-843A-1C5083D2B3F8}"/>
          </ac:spMkLst>
        </pc:spChg>
        <pc:spChg chg="add">
          <ac:chgData name="shelby nickell" userId="9c5cf93e6a85ecd9" providerId="LiveId" clId="{8647156A-9363-4024-B1EB-391F52350C47}" dt="2020-10-14T18:45:37.136" v="2187" actId="26606"/>
          <ac:spMkLst>
            <pc:docMk/>
            <pc:sldMk cId="3826260444" sldId="260"/>
            <ac:spMk id="77" creationId="{A77F89CE-BF52-4AF5-8B0B-7E9693734EDE}"/>
          </ac:spMkLst>
        </pc:spChg>
        <pc:spChg chg="add">
          <ac:chgData name="shelby nickell" userId="9c5cf93e6a85ecd9" providerId="LiveId" clId="{8647156A-9363-4024-B1EB-391F52350C47}" dt="2020-10-14T18:45:37.136" v="2187" actId="26606"/>
          <ac:spMkLst>
            <pc:docMk/>
            <pc:sldMk cId="3826260444" sldId="260"/>
            <ac:spMk id="2052" creationId="{1D153959-30FA-4987-A094-7243641F474B}"/>
          </ac:spMkLst>
        </pc:spChg>
        <pc:spChg chg="add">
          <ac:chgData name="shelby nickell" userId="9c5cf93e6a85ecd9" providerId="LiveId" clId="{8647156A-9363-4024-B1EB-391F52350C47}" dt="2020-10-14T18:45:37.136" v="2187" actId="26606"/>
          <ac:spMkLst>
            <pc:docMk/>
            <pc:sldMk cId="3826260444" sldId="260"/>
            <ac:spMk id="2053" creationId="{EB6D1D7F-141C-4D8E-BFBA-D95B68E16385}"/>
          </ac:spMkLst>
        </pc:spChg>
        <pc:spChg chg="add">
          <ac:chgData name="shelby nickell" userId="9c5cf93e6a85ecd9" providerId="LiveId" clId="{8647156A-9363-4024-B1EB-391F52350C47}" dt="2020-10-14T18:45:37.136" v="2187" actId="26606"/>
          <ac:spMkLst>
            <pc:docMk/>
            <pc:sldMk cId="3826260444" sldId="260"/>
            <ac:spMk id="2054" creationId="{558DA214-7FDA-4C9D-A7CF-9AD725E290E1}"/>
          </ac:spMkLst>
        </pc:spChg>
        <pc:picChg chg="mod">
          <ac:chgData name="shelby nickell" userId="9c5cf93e6a85ecd9" providerId="LiveId" clId="{8647156A-9363-4024-B1EB-391F52350C47}" dt="2020-10-15T19:42:10.425" v="2888" actId="1076"/>
          <ac:picMkLst>
            <pc:docMk/>
            <pc:sldMk cId="3826260444" sldId="260"/>
            <ac:picMk id="5" creationId="{55EBF54B-CCC6-437D-9875-0EC5B8B1F66A}"/>
          </ac:picMkLst>
        </pc:picChg>
        <pc:picChg chg="add mod">
          <ac:chgData name="shelby nickell" userId="9c5cf93e6a85ecd9" providerId="LiveId" clId="{8647156A-9363-4024-B1EB-391F52350C47}" dt="2020-10-14T19:20:19.464" v="2210" actId="1076"/>
          <ac:picMkLst>
            <pc:docMk/>
            <pc:sldMk cId="3826260444" sldId="260"/>
            <ac:picMk id="2050" creationId="{948F3BF2-81CF-4D31-A093-1983E92A83B2}"/>
          </ac:picMkLst>
        </pc:picChg>
      </pc:sldChg>
      <pc:sldChg chg="addSp modSp mod">
        <pc:chgData name="shelby nickell" userId="9c5cf93e6a85ecd9" providerId="LiveId" clId="{8647156A-9363-4024-B1EB-391F52350C47}" dt="2020-10-13T20:59:07.851" v="1124" actId="207"/>
        <pc:sldMkLst>
          <pc:docMk/>
          <pc:sldMk cId="3280776608" sldId="261"/>
        </pc:sldMkLst>
        <pc:spChg chg="add mod">
          <ac:chgData name="shelby nickell" userId="9c5cf93e6a85ecd9" providerId="LiveId" clId="{8647156A-9363-4024-B1EB-391F52350C47}" dt="2020-10-13T20:59:07.851" v="1124" actId="207"/>
          <ac:spMkLst>
            <pc:docMk/>
            <pc:sldMk cId="3280776608" sldId="261"/>
            <ac:spMk id="3" creationId="{FF09FD6A-D862-4B94-9901-14CB5718B4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B38B2-A26D-4AC5-9992-8E38B6E278B3}"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293A2-5A2E-4B4B-8C1F-A6BD536F099E}" type="slidenum">
              <a:rPr lang="en-US" smtClean="0"/>
              <a:t>‹#›</a:t>
            </a:fld>
            <a:endParaRPr lang="en-US"/>
          </a:p>
        </p:txBody>
      </p:sp>
    </p:spTree>
    <p:extLst>
      <p:ext uri="{BB962C8B-B14F-4D97-AF65-F5344CB8AC3E}">
        <p14:creationId xmlns:p14="http://schemas.microsoft.com/office/powerpoint/2010/main" val="17170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2293A2-5A2E-4B4B-8C1F-A6BD536F099E}" type="slidenum">
              <a:rPr lang="en-US" smtClean="0"/>
              <a:t>1</a:t>
            </a:fld>
            <a:endParaRPr lang="en-US"/>
          </a:p>
        </p:txBody>
      </p:sp>
    </p:spTree>
    <p:extLst>
      <p:ext uri="{BB962C8B-B14F-4D97-AF65-F5344CB8AC3E}">
        <p14:creationId xmlns:p14="http://schemas.microsoft.com/office/powerpoint/2010/main" val="263103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Commonly known as the kissing disease. Symptoms may develop slowly and not all at the same time. So lets talk about what those symptoms look like on the next slide</a:t>
            </a:r>
          </a:p>
        </p:txBody>
      </p:sp>
      <p:sp>
        <p:nvSpPr>
          <p:cNvPr id="4" name="Slide Number Placeholder 3"/>
          <p:cNvSpPr>
            <a:spLocks noGrp="1"/>
          </p:cNvSpPr>
          <p:nvPr>
            <p:ph type="sldNum" sz="quarter" idx="5"/>
          </p:nvPr>
        </p:nvSpPr>
        <p:spPr/>
        <p:txBody>
          <a:bodyPr/>
          <a:lstStyle/>
          <a:p>
            <a:fld id="{DC2293A2-5A2E-4B4B-8C1F-A6BD536F099E}" type="slidenum">
              <a:rPr lang="en-US" smtClean="0"/>
              <a:t>2</a:t>
            </a:fld>
            <a:endParaRPr lang="en-US"/>
          </a:p>
        </p:txBody>
      </p:sp>
    </p:spTree>
    <p:extLst>
      <p:ext uri="{BB962C8B-B14F-4D97-AF65-F5344CB8AC3E}">
        <p14:creationId xmlns:p14="http://schemas.microsoft.com/office/powerpoint/2010/main" val="115862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Helvetica" panose="020B0604020202020204" pitchFamily="34" charset="0"/>
              </a:rPr>
              <a:t>Sore throat sometimes misdiagnosed as strep throat, that doesn't get better after treatment with antibiotics(has similar swollen tonsils with white coating) (diagnosed usually just by symptoms but blood work may be drawn </a:t>
            </a:r>
          </a:p>
          <a:p>
            <a:pPr algn="l"/>
            <a:r>
              <a:rPr lang="en-US" b="0" i="0" dirty="0">
                <a:solidFill>
                  <a:srgbClr val="000000"/>
                </a:solidFill>
                <a:effectLst/>
                <a:latin typeface="Open Sans"/>
              </a:rPr>
              <a:t>Enlarged spleen and a swollen liver are less common symptoms. For some people, their liver or spleen or both may remain enlarged even after their fatigue ends.</a:t>
            </a:r>
          </a:p>
          <a:p>
            <a:pPr algn="l"/>
            <a:r>
              <a:rPr lang="en-US" b="0" i="0" dirty="0">
                <a:solidFill>
                  <a:srgbClr val="000000"/>
                </a:solidFill>
                <a:effectLst/>
                <a:latin typeface="Open Sans"/>
              </a:rPr>
              <a:t>Most people get better in two to four weeks; however, some people may feel fatigued for several more weeks. In rare occasions, the symptoms can last for six months or longer</a:t>
            </a:r>
          </a:p>
          <a:p>
            <a:endParaRPr lang="en-US" dirty="0"/>
          </a:p>
        </p:txBody>
      </p:sp>
      <p:sp>
        <p:nvSpPr>
          <p:cNvPr id="4" name="Slide Number Placeholder 3"/>
          <p:cNvSpPr>
            <a:spLocks noGrp="1"/>
          </p:cNvSpPr>
          <p:nvPr>
            <p:ph type="sldNum" sz="quarter" idx="5"/>
          </p:nvPr>
        </p:nvSpPr>
        <p:spPr/>
        <p:txBody>
          <a:bodyPr/>
          <a:lstStyle/>
          <a:p>
            <a:fld id="{DC2293A2-5A2E-4B4B-8C1F-A6BD536F099E}" type="slidenum">
              <a:rPr lang="en-US" smtClean="0"/>
              <a:t>3</a:t>
            </a:fld>
            <a:endParaRPr lang="en-US"/>
          </a:p>
        </p:txBody>
      </p:sp>
    </p:spTree>
    <p:extLst>
      <p:ext uri="{BB962C8B-B14F-4D97-AF65-F5344CB8AC3E}">
        <p14:creationId xmlns:p14="http://schemas.microsoft.com/office/powerpoint/2010/main" val="275764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Esp</a:t>
            </a:r>
            <a:r>
              <a:rPr lang="en-US" dirty="0"/>
              <a:t> </a:t>
            </a:r>
            <a:r>
              <a:rPr lang="en-US" dirty="0" err="1"/>
              <a:t>silivia</a:t>
            </a:r>
            <a:r>
              <a:rPr lang="en-US" dirty="0"/>
              <a:t> – guess why known as kissing disease. This is with someone who has infectious mono. Its unlikely but also organ transplants and blood transfusions</a:t>
            </a:r>
          </a:p>
        </p:txBody>
      </p:sp>
      <p:sp>
        <p:nvSpPr>
          <p:cNvPr id="4" name="Slide Number Placeholder 3"/>
          <p:cNvSpPr>
            <a:spLocks noGrp="1"/>
          </p:cNvSpPr>
          <p:nvPr>
            <p:ph type="sldNum" sz="quarter" idx="5"/>
          </p:nvPr>
        </p:nvSpPr>
        <p:spPr/>
        <p:txBody>
          <a:bodyPr/>
          <a:lstStyle/>
          <a:p>
            <a:fld id="{DC2293A2-5A2E-4B4B-8C1F-A6BD536F099E}" type="slidenum">
              <a:rPr lang="en-US" smtClean="0"/>
              <a:t>4</a:t>
            </a:fld>
            <a:endParaRPr lang="en-US"/>
          </a:p>
        </p:txBody>
      </p:sp>
    </p:spTree>
    <p:extLst>
      <p:ext uri="{BB962C8B-B14F-4D97-AF65-F5344CB8AC3E}">
        <p14:creationId xmlns:p14="http://schemas.microsoft.com/office/powerpoint/2010/main" val="385367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getting mono, Avoid doing these things with a person who you know has been diagnosed with mono-things we just talked about on previous slide on transmission.  No vaccine. Antibiotics wont help treat mono, if you are given an antibiotic it is most likely for a secondary infection.   The reason for no contact sports is </a:t>
            </a:r>
            <a:r>
              <a:rPr lang="en-US" dirty="0" err="1"/>
              <a:t>bc</a:t>
            </a:r>
            <a:r>
              <a:rPr lang="en-US" dirty="0"/>
              <a:t> of the chance of rupturing your spleen d/t the swelling.  The spleen is an organ that helps filter blood so if it ruptures, you can have internal bleeding(which is a medical emergency). Also chance of a relapse if start back with activities too soon-recommended about 1 month</a:t>
            </a:r>
          </a:p>
        </p:txBody>
      </p:sp>
      <p:sp>
        <p:nvSpPr>
          <p:cNvPr id="4" name="Slide Number Placeholder 3"/>
          <p:cNvSpPr>
            <a:spLocks noGrp="1"/>
          </p:cNvSpPr>
          <p:nvPr>
            <p:ph type="sldNum" sz="quarter" idx="5"/>
          </p:nvPr>
        </p:nvSpPr>
        <p:spPr/>
        <p:txBody>
          <a:bodyPr/>
          <a:lstStyle/>
          <a:p>
            <a:fld id="{DC2293A2-5A2E-4B4B-8C1F-A6BD536F099E}" type="slidenum">
              <a:rPr lang="en-US" smtClean="0"/>
              <a:t>5</a:t>
            </a:fld>
            <a:endParaRPr lang="en-US"/>
          </a:p>
        </p:txBody>
      </p:sp>
    </p:spTree>
    <p:extLst>
      <p:ext uri="{BB962C8B-B14F-4D97-AF65-F5344CB8AC3E}">
        <p14:creationId xmlns:p14="http://schemas.microsoft.com/office/powerpoint/2010/main" val="46335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10/14/2020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4064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4097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10/14/2020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5566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5191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3000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1668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99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0449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5553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596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10/14/2020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036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10/14/2020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386028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epstein-barr/about-mono.html" TargetMode="External"/><Relationship Id="rId2" Type="http://schemas.openxmlformats.org/officeDocument/2006/relationships/hyperlink" Target="https://www.cdc.gov/epstein-barr/index.html" TargetMode="External"/><Relationship Id="rId1" Type="http://schemas.openxmlformats.org/officeDocument/2006/relationships/slideLayout" Target="../slideLayouts/slideLayout6.xml"/><Relationship Id="rId5" Type="http://schemas.openxmlformats.org/officeDocument/2006/relationships/hyperlink" Target="https://my.clevelandclinic.org/health/diseases/13974-mononucleosis/management-and-treatment" TargetMode="External"/><Relationship Id="rId4" Type="http://schemas.openxmlformats.org/officeDocument/2006/relationships/hyperlink" Target="https://www.mayoclinic.org/diseases-conditions/mononucleosis/symptoms-causes/syc-203503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a:extLst>
              <a:ext uri="{FF2B5EF4-FFF2-40B4-BE49-F238E27FC236}">
                <a16:creationId xmlns:a16="http://schemas.microsoft.com/office/drawing/2014/main" id="{68A8D9AB-D87B-4E52-B2A4-51D835B6F782}"/>
              </a:ext>
            </a:extLst>
          </p:cNvPr>
          <p:cNvPicPr>
            <a:picLocks noChangeAspect="1"/>
          </p:cNvPicPr>
          <p:nvPr/>
        </p:nvPicPr>
        <p:blipFill rotWithShape="1">
          <a:blip r:embed="rId5">
            <a:alphaModFix amt="60000"/>
          </a:blip>
          <a:srcRect t="14494" b="1236"/>
          <a:stretch/>
        </p:blipFill>
        <p:spPr>
          <a:xfrm>
            <a:off x="20" y="10"/>
            <a:ext cx="12191980" cy="6857990"/>
          </a:xfrm>
          <a:prstGeom prst="rect">
            <a:avLst/>
          </a:prstGeom>
        </p:spPr>
      </p:pic>
      <p:sp>
        <p:nvSpPr>
          <p:cNvPr id="2" name="Title 1">
            <a:extLst>
              <a:ext uri="{FF2B5EF4-FFF2-40B4-BE49-F238E27FC236}">
                <a16:creationId xmlns:a16="http://schemas.microsoft.com/office/drawing/2014/main" id="{D6705FF8-8493-47CD-A9E0-C2B6ED5E7BA4}"/>
              </a:ext>
            </a:extLst>
          </p:cNvPr>
          <p:cNvSpPr>
            <a:spLocks noGrp="1"/>
          </p:cNvSpPr>
          <p:nvPr>
            <p:ph type="ctrTitle"/>
          </p:nvPr>
        </p:nvSpPr>
        <p:spPr>
          <a:xfrm>
            <a:off x="960120" y="640080"/>
            <a:ext cx="10268712" cy="3227832"/>
          </a:xfrm>
        </p:spPr>
        <p:txBody>
          <a:bodyPr anchor="b">
            <a:normAutofit/>
          </a:bodyPr>
          <a:lstStyle/>
          <a:p>
            <a:r>
              <a:rPr lang="en-US" dirty="0"/>
              <a:t>Mononucleosis</a:t>
            </a:r>
          </a:p>
        </p:txBody>
      </p:sp>
      <p:sp>
        <p:nvSpPr>
          <p:cNvPr id="3" name="Subtitle 2">
            <a:extLst>
              <a:ext uri="{FF2B5EF4-FFF2-40B4-BE49-F238E27FC236}">
                <a16:creationId xmlns:a16="http://schemas.microsoft.com/office/drawing/2014/main" id="{5E5D9248-C348-43DC-BD6D-D9471F12376F}"/>
              </a:ext>
            </a:extLst>
          </p:cNvPr>
          <p:cNvSpPr>
            <a:spLocks noGrp="1"/>
          </p:cNvSpPr>
          <p:nvPr>
            <p:ph type="subTitle" idx="1"/>
          </p:nvPr>
        </p:nvSpPr>
        <p:spPr>
          <a:xfrm>
            <a:off x="156252" y="6169688"/>
            <a:ext cx="275827" cy="136658"/>
          </a:xfrm>
        </p:spPr>
        <p:txBody>
          <a:bodyPr anchor="t">
            <a:normAutofit fontScale="25000" lnSpcReduction="20000"/>
          </a:bodyPr>
          <a:lstStyle/>
          <a:p>
            <a:endParaRPr lang="en-US" dirty="0">
              <a:solidFill>
                <a:schemeClr val="tx1"/>
              </a:solidFill>
            </a:endParaRPr>
          </a:p>
        </p:txBody>
      </p:sp>
      <p:pic>
        <p:nvPicPr>
          <p:cNvPr id="4" name="slide 1">
            <a:hlinkClick r:id="" action="ppaction://media"/>
            <a:extLst>
              <a:ext uri="{FF2B5EF4-FFF2-40B4-BE49-F238E27FC236}">
                <a16:creationId xmlns:a16="http://schemas.microsoft.com/office/drawing/2014/main" id="{D29CCD8B-EBAA-4AEB-B396-67D83925AF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57538" y="6217920"/>
            <a:ext cx="487363" cy="487363"/>
          </a:xfrm>
          <a:prstGeom prst="rect">
            <a:avLst/>
          </a:prstGeom>
        </p:spPr>
      </p:pic>
    </p:spTree>
    <p:extLst>
      <p:ext uri="{BB962C8B-B14F-4D97-AF65-F5344CB8AC3E}">
        <p14:creationId xmlns:p14="http://schemas.microsoft.com/office/powerpoint/2010/main" val="2815614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7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BEB6-4B12-4F06-9A60-06D3CB9C3E19}"/>
              </a:ext>
            </a:extLst>
          </p:cNvPr>
          <p:cNvSpPr>
            <a:spLocks noGrp="1"/>
          </p:cNvSpPr>
          <p:nvPr>
            <p:ph type="title"/>
          </p:nvPr>
        </p:nvSpPr>
        <p:spPr>
          <a:xfrm>
            <a:off x="960120" y="317814"/>
            <a:ext cx="10268712" cy="1700784"/>
          </a:xfrm>
        </p:spPr>
        <p:txBody>
          <a:bodyPr>
            <a:normAutofit/>
          </a:bodyPr>
          <a:lstStyle/>
          <a:p>
            <a:r>
              <a:rPr lang="en-US" dirty="0"/>
              <a:t>What is it?</a:t>
            </a:r>
          </a:p>
        </p:txBody>
      </p:sp>
      <p:sp>
        <p:nvSpPr>
          <p:cNvPr id="2056" name="Rectangle 75">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What is Mononucleosis?">
            <a:extLst>
              <a:ext uri="{FF2B5EF4-FFF2-40B4-BE49-F238E27FC236}">
                <a16:creationId xmlns:a16="http://schemas.microsoft.com/office/drawing/2014/main" id="{DB15A023-E9CD-4ADE-B01F-D396FFC421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7" r="24190" b="2"/>
          <a:stretch/>
        </p:blipFill>
        <p:spPr bwMode="auto">
          <a:xfrm>
            <a:off x="-3048" y="2264988"/>
            <a:ext cx="4370832" cy="39521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032C7A-2106-4231-AB7F-811E14B9E72A}"/>
              </a:ext>
            </a:extLst>
          </p:cNvPr>
          <p:cNvSpPr>
            <a:spLocks noGrp="1"/>
          </p:cNvSpPr>
          <p:nvPr>
            <p:ph idx="1"/>
          </p:nvPr>
        </p:nvSpPr>
        <p:spPr>
          <a:xfrm>
            <a:off x="5167911" y="3059558"/>
            <a:ext cx="6223961" cy="3317875"/>
          </a:xfrm>
        </p:spPr>
        <p:txBody>
          <a:bodyPr anchor="ctr">
            <a:normAutofit fontScale="92500" lnSpcReduction="20000"/>
          </a:bodyPr>
          <a:lstStyle/>
          <a:p>
            <a:pPr marL="457200" indent="-45720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It is an illness most commonly caused by contracting the </a:t>
            </a:r>
            <a:r>
              <a:rPr lang="en-US" b="0" i="0" dirty="0">
                <a:effectLst/>
                <a:latin typeface="Source Sans Pro" panose="020B0503030403020204" pitchFamily="34" charset="0"/>
              </a:rPr>
              <a:t>Epstein-Barr Virus (EBV)</a:t>
            </a:r>
          </a:p>
          <a:p>
            <a:pPr marL="457200" indent="-457200">
              <a:buFont typeface="Arial" panose="020B0604020202020204" pitchFamily="34" charset="0"/>
              <a:buChar char="•"/>
            </a:pPr>
            <a:r>
              <a:rPr lang="en-US" b="0" i="0" dirty="0">
                <a:effectLst/>
                <a:latin typeface="Source Sans Pro" panose="020B0503030403020204" pitchFamily="34" charset="0"/>
              </a:rPr>
              <a:t>It is most com</a:t>
            </a:r>
            <a:r>
              <a:rPr lang="en-US" dirty="0">
                <a:latin typeface="Source Sans Pro" panose="020B0503030403020204" pitchFamily="34" charset="0"/>
              </a:rPr>
              <a:t>mon in teens and young adults</a:t>
            </a:r>
          </a:p>
          <a:p>
            <a:pPr marL="457200" indent="-457200">
              <a:buFont typeface="Arial" panose="020B0604020202020204" pitchFamily="34" charset="0"/>
              <a:buChar char="•"/>
            </a:pPr>
            <a:r>
              <a:rPr lang="en-US" b="0" i="0" dirty="0">
                <a:effectLst/>
                <a:latin typeface="Source Sans Pro" panose="020B0503030403020204" pitchFamily="34" charset="0"/>
              </a:rPr>
              <a:t>1:4 teens/young adults who get EBV will also get mono</a:t>
            </a:r>
          </a:p>
          <a:p>
            <a:pPr marL="457200" indent="-457200">
              <a:buFont typeface="Arial" panose="020B0604020202020204" pitchFamily="34" charset="0"/>
              <a:buChar char="•"/>
            </a:pPr>
            <a:r>
              <a:rPr lang="en-US" b="0" i="0" dirty="0">
                <a:effectLst/>
                <a:latin typeface="Source Sans Pro" panose="020B0503030403020204" pitchFamily="34" charset="0"/>
              </a:rPr>
              <a:t>The symptoms may not develop for 4-6 weeks after being infected. </a:t>
            </a:r>
          </a:p>
          <a:p>
            <a:endParaRPr lang="en-US" b="0" i="0" dirty="0">
              <a:effectLst/>
              <a:latin typeface="Source Sans Pro" panose="020B0503030403020204" pitchFamily="34" charset="0"/>
            </a:endParaRPr>
          </a:p>
          <a:p>
            <a:endParaRPr lang="en-US" dirty="0"/>
          </a:p>
        </p:txBody>
      </p:sp>
      <p:pic>
        <p:nvPicPr>
          <p:cNvPr id="4" name="slide 2">
            <a:hlinkClick r:id="" action="ppaction://media"/>
            <a:extLst>
              <a:ext uri="{FF2B5EF4-FFF2-40B4-BE49-F238E27FC236}">
                <a16:creationId xmlns:a16="http://schemas.microsoft.com/office/drawing/2014/main" id="{45A3172C-08F7-44A7-87A4-F554EF9052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4166" y="5631951"/>
            <a:ext cx="487363" cy="487363"/>
          </a:xfrm>
          <a:prstGeom prst="rect">
            <a:avLst/>
          </a:prstGeom>
        </p:spPr>
      </p:pic>
    </p:spTree>
    <p:extLst>
      <p:ext uri="{BB962C8B-B14F-4D97-AF65-F5344CB8AC3E}">
        <p14:creationId xmlns:p14="http://schemas.microsoft.com/office/powerpoint/2010/main" val="4260767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0" name="Rectangle 74">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F8852-9A26-4ACC-969C-A9000DF33C5D}"/>
              </a:ext>
            </a:extLst>
          </p:cNvPr>
          <p:cNvSpPr>
            <a:spLocks noGrp="1"/>
          </p:cNvSpPr>
          <p:nvPr>
            <p:ph type="title"/>
          </p:nvPr>
        </p:nvSpPr>
        <p:spPr>
          <a:xfrm>
            <a:off x="618794" y="35330"/>
            <a:ext cx="4500737" cy="2052376"/>
          </a:xfrm>
        </p:spPr>
        <p:txBody>
          <a:bodyPr vert="horz" lIns="91440" tIns="45720" rIns="91440" bIns="45720" rtlCol="0" anchor="ctr">
            <a:normAutofit/>
          </a:bodyPr>
          <a:lstStyle/>
          <a:p>
            <a:r>
              <a:rPr lang="en-US" kern="1200" cap="all" spc="120" baseline="0" dirty="0">
                <a:solidFill>
                  <a:schemeClr val="bg1"/>
                </a:solidFill>
                <a:latin typeface="+mj-lt"/>
                <a:ea typeface="+mj-ea"/>
                <a:cs typeface="+mj-cs"/>
              </a:rPr>
              <a:t>symptoms</a:t>
            </a:r>
          </a:p>
        </p:txBody>
      </p:sp>
      <p:sp>
        <p:nvSpPr>
          <p:cNvPr id="3" name="Content Placeholder 2">
            <a:extLst>
              <a:ext uri="{FF2B5EF4-FFF2-40B4-BE49-F238E27FC236}">
                <a16:creationId xmlns:a16="http://schemas.microsoft.com/office/drawing/2014/main" id="{407D91FE-1D6B-4E16-9B8E-AFD4E2E39AF4}"/>
              </a:ext>
            </a:extLst>
          </p:cNvPr>
          <p:cNvSpPr>
            <a:spLocks noGrp="1"/>
          </p:cNvSpPr>
          <p:nvPr>
            <p:ph sz="half" idx="1"/>
          </p:nvPr>
        </p:nvSpPr>
        <p:spPr>
          <a:xfrm>
            <a:off x="689663" y="2182247"/>
            <a:ext cx="4715148" cy="4407686"/>
          </a:xfrm>
        </p:spPr>
        <p:txBody>
          <a:bodyPr vert="horz" lIns="91440" tIns="45720" rIns="91440" bIns="45720" rtlCol="0" anchor="t">
            <a:normAutofit/>
          </a:bodyPr>
          <a:lstStyle/>
          <a:p>
            <a:pPr>
              <a:lnSpc>
                <a:spcPct val="91000"/>
              </a:lnSpc>
              <a:buFont typeface="Arial" panose="020B0604020202020204" pitchFamily="34" charset="0"/>
              <a:buChar char="•"/>
            </a:pPr>
            <a:r>
              <a:rPr lang="en-US" sz="2000" b="0" i="0" dirty="0">
                <a:solidFill>
                  <a:schemeClr val="bg1"/>
                </a:solidFill>
                <a:effectLst/>
                <a:latin typeface="Source Sans Pro" panose="020B0503030403020204" pitchFamily="34" charset="0"/>
                <a:ea typeface="Source Sans Pro" panose="020B0503030403020204" pitchFamily="34" charset="0"/>
              </a:rPr>
              <a:t> </a:t>
            </a:r>
            <a:r>
              <a:rPr lang="en-US" sz="2400" b="0" i="0" dirty="0">
                <a:solidFill>
                  <a:schemeClr val="bg1"/>
                </a:solidFill>
                <a:effectLst/>
                <a:latin typeface="Source Sans Pro" panose="020B0503030403020204" pitchFamily="34" charset="0"/>
                <a:ea typeface="Source Sans Pro" panose="020B0503030403020204" pitchFamily="34" charset="0"/>
              </a:rPr>
              <a:t>Extreme fatigue</a:t>
            </a:r>
          </a:p>
          <a:p>
            <a:pPr>
              <a:lnSpc>
                <a:spcPct val="91000"/>
              </a:lnSpc>
              <a:buFont typeface="Arial" panose="020B0604020202020204" pitchFamily="34" charset="0"/>
              <a:buChar char="•"/>
            </a:pPr>
            <a:r>
              <a:rPr lang="en-US" sz="2400" b="0" i="0" dirty="0">
                <a:solidFill>
                  <a:schemeClr val="bg1"/>
                </a:solidFill>
                <a:effectLst/>
                <a:latin typeface="Source Sans Pro" panose="020B0503030403020204" pitchFamily="34" charset="0"/>
                <a:ea typeface="Source Sans Pro" panose="020B0503030403020204" pitchFamily="34" charset="0"/>
              </a:rPr>
              <a:t>Sore throat &amp; swollen tonsils</a:t>
            </a:r>
          </a:p>
          <a:p>
            <a:pPr>
              <a:lnSpc>
                <a:spcPct val="91000"/>
              </a:lnSpc>
              <a:buFont typeface="Arial" panose="020B0604020202020204" pitchFamily="34" charset="0"/>
              <a:buChar char="•"/>
            </a:pPr>
            <a:r>
              <a:rPr lang="en-US" sz="2400" b="0" i="0" dirty="0">
                <a:solidFill>
                  <a:schemeClr val="bg1"/>
                </a:solidFill>
                <a:effectLst/>
                <a:latin typeface="Source Sans Pro" panose="020B0503030403020204" pitchFamily="34" charset="0"/>
                <a:ea typeface="Source Sans Pro" panose="020B0503030403020204" pitchFamily="34" charset="0"/>
              </a:rPr>
              <a:t>Fever</a:t>
            </a:r>
          </a:p>
          <a:p>
            <a:pPr>
              <a:lnSpc>
                <a:spcPct val="91000"/>
              </a:lnSpc>
              <a:buFont typeface="Arial" panose="020B0604020202020204" pitchFamily="34" charset="0"/>
              <a:buChar char="•"/>
            </a:pPr>
            <a:r>
              <a:rPr lang="en-US" sz="2400" b="0" i="0" dirty="0">
                <a:solidFill>
                  <a:schemeClr val="bg1"/>
                </a:solidFill>
                <a:effectLst/>
                <a:latin typeface="Source Sans Pro" panose="020B0503030403020204" pitchFamily="34" charset="0"/>
                <a:ea typeface="Source Sans Pro" panose="020B0503030403020204" pitchFamily="34" charset="0"/>
              </a:rPr>
              <a:t>Swollen lymph nodes in your neck and armpits</a:t>
            </a:r>
          </a:p>
          <a:p>
            <a:pPr>
              <a:lnSpc>
                <a:spcPct val="91000"/>
              </a:lnSpc>
              <a:buFont typeface="Arial" panose="020B0604020202020204" pitchFamily="34" charset="0"/>
              <a:buChar char="•"/>
            </a:pPr>
            <a:r>
              <a:rPr lang="en-US" sz="2400" b="0" i="0" dirty="0">
                <a:solidFill>
                  <a:schemeClr val="bg1"/>
                </a:solidFill>
                <a:effectLst/>
                <a:latin typeface="Source Sans Pro" panose="020B0503030403020204" pitchFamily="34" charset="0"/>
                <a:ea typeface="Source Sans Pro" panose="020B0503030403020204" pitchFamily="34" charset="0"/>
              </a:rPr>
              <a:t>Headache and body aches</a:t>
            </a:r>
          </a:p>
          <a:p>
            <a:pPr>
              <a:lnSpc>
                <a:spcPct val="91000"/>
              </a:lnSpc>
              <a:buFont typeface="Arial" panose="020B0604020202020204" pitchFamily="34" charset="0"/>
              <a:buChar char="•"/>
            </a:pPr>
            <a:r>
              <a:rPr lang="en-US" sz="2400" b="0" i="0" dirty="0">
                <a:solidFill>
                  <a:schemeClr val="bg1"/>
                </a:solidFill>
                <a:effectLst/>
                <a:latin typeface="Source Sans Pro" panose="020B0503030403020204" pitchFamily="34" charset="0"/>
                <a:ea typeface="Source Sans Pro" panose="020B0503030403020204" pitchFamily="34" charset="0"/>
              </a:rPr>
              <a:t>Skin rash</a:t>
            </a:r>
          </a:p>
          <a:p>
            <a:pPr>
              <a:lnSpc>
                <a:spcPct val="91000"/>
              </a:lnSpc>
              <a:buFont typeface="Arial" panose="020B0604020202020204" pitchFamily="34" charset="0"/>
              <a:buChar char="•"/>
            </a:pPr>
            <a:r>
              <a:rPr lang="en-US" sz="2400" dirty="0">
                <a:solidFill>
                  <a:schemeClr val="bg1"/>
                </a:solidFill>
                <a:latin typeface="Source Sans Pro" panose="020B0503030403020204" pitchFamily="34" charset="0"/>
                <a:ea typeface="Source Sans Pro" panose="020B0503030403020204" pitchFamily="34" charset="0"/>
              </a:rPr>
              <a:t>Enlarged/</a:t>
            </a:r>
            <a:r>
              <a:rPr lang="en-US" sz="2400" b="0" i="0" dirty="0">
                <a:solidFill>
                  <a:schemeClr val="bg1"/>
                </a:solidFill>
                <a:effectLst/>
                <a:latin typeface="Source Sans Pro" panose="020B0503030403020204" pitchFamily="34" charset="0"/>
                <a:ea typeface="Source Sans Pro" panose="020B0503030403020204" pitchFamily="34" charset="0"/>
              </a:rPr>
              <a:t>swollen spleen and/or liver</a:t>
            </a:r>
          </a:p>
          <a:p>
            <a:pPr>
              <a:lnSpc>
                <a:spcPct val="91000"/>
              </a:lnSpc>
            </a:pPr>
            <a:endParaRPr lang="en-US" sz="1400" dirty="0">
              <a:solidFill>
                <a:schemeClr val="bg1"/>
              </a:solidFill>
            </a:endParaRPr>
          </a:p>
        </p:txBody>
      </p:sp>
      <p:pic>
        <p:nvPicPr>
          <p:cNvPr id="1026" name="Picture 2" descr="Infectious Mononucleosis: The kissing disease « theendoc">
            <a:extLst>
              <a:ext uri="{FF2B5EF4-FFF2-40B4-BE49-F238E27FC236}">
                <a16:creationId xmlns:a16="http://schemas.microsoft.com/office/drawing/2014/main" id="{7C704E09-6A5B-4C9C-864B-CC9795B05B52}"/>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6253263" y="402920"/>
            <a:ext cx="5778424" cy="5778424"/>
          </a:xfrm>
          <a:prstGeom prst="rect">
            <a:avLst/>
          </a:prstGeom>
          <a:noFill/>
          <a:extLst>
            <a:ext uri="{909E8E84-426E-40DD-AFC4-6F175D3DCCD1}">
              <a14:hiddenFill xmlns:a14="http://schemas.microsoft.com/office/drawing/2010/main">
                <a:solidFill>
                  <a:srgbClr val="FFFFFF"/>
                </a:solidFill>
              </a14:hiddenFill>
            </a:ext>
          </a:extLst>
        </p:spPr>
      </p:pic>
      <p:pic>
        <p:nvPicPr>
          <p:cNvPr id="4" name="slide 3">
            <a:hlinkClick r:id="" action="ppaction://media"/>
            <a:extLst>
              <a:ext uri="{FF2B5EF4-FFF2-40B4-BE49-F238E27FC236}">
                <a16:creationId xmlns:a16="http://schemas.microsoft.com/office/drawing/2014/main" id="{348816BE-BD00-4B6F-8DD7-5EE30A9E60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21457" y="6181344"/>
            <a:ext cx="487363" cy="487363"/>
          </a:xfrm>
          <a:prstGeom prst="rect">
            <a:avLst/>
          </a:prstGeom>
        </p:spPr>
      </p:pic>
    </p:spTree>
    <p:extLst>
      <p:ext uri="{BB962C8B-B14F-4D97-AF65-F5344CB8AC3E}">
        <p14:creationId xmlns:p14="http://schemas.microsoft.com/office/powerpoint/2010/main" val="12621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9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DF032F-A96B-45C1-8FCF-05E3E0AAFC5E}"/>
              </a:ext>
            </a:extLst>
          </p:cNvPr>
          <p:cNvSpPr>
            <a:spLocks noGrp="1"/>
          </p:cNvSpPr>
          <p:nvPr>
            <p:ph type="title"/>
          </p:nvPr>
        </p:nvSpPr>
        <p:spPr>
          <a:xfrm>
            <a:off x="5300811" y="317500"/>
            <a:ext cx="5927576" cy="1701800"/>
          </a:xfrm>
        </p:spPr>
        <p:txBody>
          <a:bodyPr vert="horz" lIns="91440" tIns="45720" rIns="91440" bIns="45720" rtlCol="0" anchor="ctr">
            <a:normAutofit/>
          </a:bodyPr>
          <a:lstStyle/>
          <a:p>
            <a:r>
              <a:rPr lang="en-US" kern="1200" cap="all" spc="120" baseline="0" dirty="0">
                <a:solidFill>
                  <a:schemeClr val="bg1"/>
                </a:solidFill>
                <a:latin typeface="+mj-lt"/>
                <a:ea typeface="+mj-ea"/>
                <a:cs typeface="+mj-cs"/>
              </a:rPr>
              <a:t>transmission</a:t>
            </a:r>
          </a:p>
        </p:txBody>
      </p:sp>
      <p:pic>
        <p:nvPicPr>
          <p:cNvPr id="1026" name="Picture 2" descr="Transmission - Infectious Mononucleosis">
            <a:extLst>
              <a:ext uri="{FF2B5EF4-FFF2-40B4-BE49-F238E27FC236}">
                <a16:creationId xmlns:a16="http://schemas.microsoft.com/office/drawing/2014/main" id="{14CFC805-2B2B-4AC4-9D74-5DAE9D01C0F1}"/>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1" b="1997"/>
          <a:stretch/>
        </p:blipFill>
        <p:spPr bwMode="auto">
          <a:xfrm>
            <a:off x="20" y="10"/>
            <a:ext cx="4657324"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1D72DD0-7890-4E5B-9BBC-64F2F2E44B92}"/>
              </a:ext>
            </a:extLst>
          </p:cNvPr>
          <p:cNvSpPr>
            <a:spLocks noGrp="1"/>
          </p:cNvSpPr>
          <p:nvPr>
            <p:ph type="body" sz="half" idx="2"/>
          </p:nvPr>
        </p:nvSpPr>
        <p:spPr>
          <a:xfrm>
            <a:off x="5300810" y="2587625"/>
            <a:ext cx="5927577" cy="3594100"/>
          </a:xfrm>
        </p:spPr>
        <p:txBody>
          <a:bodyPr vert="horz" lIns="91440" tIns="45720" rIns="91440" bIns="45720" rtlCol="0" anchor="t">
            <a:normAutofit lnSpcReduction="10000"/>
          </a:bodyPr>
          <a:lstStyle/>
          <a:p>
            <a:endParaRPr lang="en-US" b="0" i="0" dirty="0">
              <a:effectLst/>
            </a:endParaRPr>
          </a:p>
          <a:p>
            <a:pP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Coughing</a:t>
            </a:r>
            <a:r>
              <a:rPr lang="en-US" b="0" i="0" dirty="0">
                <a:effectLst/>
                <a:latin typeface="Source Sans Pro" panose="020B0503030403020204" pitchFamily="34" charset="0"/>
                <a:ea typeface="Source Sans Pro" panose="020B0503030403020204" pitchFamily="34" charset="0"/>
              </a:rPr>
              <a:t> or sneezing.</a:t>
            </a:r>
          </a:p>
          <a:p>
            <a:pPr>
              <a:buFont typeface="Arial" panose="020B0604020202020204" pitchFamily="34" charset="0"/>
              <a:buChar char="•"/>
            </a:pPr>
            <a:r>
              <a:rPr lang="en-US" b="0" i="0" dirty="0">
                <a:effectLst/>
                <a:latin typeface="Source Sans Pro" panose="020B0503030403020204" pitchFamily="34" charset="0"/>
                <a:ea typeface="Source Sans Pro" panose="020B0503030403020204" pitchFamily="34" charset="0"/>
              </a:rPr>
              <a:t>Kissing.</a:t>
            </a:r>
          </a:p>
          <a:p>
            <a:pPr>
              <a:buFont typeface="Arial" panose="020B0604020202020204" pitchFamily="34" charset="0"/>
              <a:buChar char="•"/>
            </a:pPr>
            <a:r>
              <a:rPr lang="en-US" b="0" i="0" dirty="0">
                <a:effectLst/>
                <a:latin typeface="Source Sans Pro" panose="020B0503030403020204" pitchFamily="34" charset="0"/>
                <a:ea typeface="Source Sans Pro" panose="020B0503030403020204" pitchFamily="34" charset="0"/>
              </a:rPr>
              <a:t>Sexual contact.</a:t>
            </a:r>
          </a:p>
          <a:p>
            <a:pPr>
              <a:buFont typeface="Arial" panose="020B0604020202020204" pitchFamily="34" charset="0"/>
              <a:buChar char="•"/>
            </a:pPr>
            <a:r>
              <a:rPr lang="en-US" b="0" i="0" dirty="0">
                <a:effectLst/>
                <a:latin typeface="Source Sans Pro" panose="020B0503030403020204" pitchFamily="34" charset="0"/>
                <a:ea typeface="Source Sans Pro" panose="020B0503030403020204" pitchFamily="34" charset="0"/>
              </a:rPr>
              <a:t>Sharing food, drinks or eating utensils.</a:t>
            </a:r>
          </a:p>
          <a:p>
            <a:pPr>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Sharing personal items. (like a toothbrush)</a:t>
            </a:r>
            <a:endParaRPr lang="en-US" b="0" i="0" dirty="0">
              <a:effectLst/>
              <a:latin typeface="Source Sans Pro" panose="020B0503030403020204" pitchFamily="34" charset="0"/>
              <a:ea typeface="Source Sans Pro" panose="020B0503030403020204" pitchFamily="34" charset="0"/>
            </a:endParaRPr>
          </a:p>
          <a:p>
            <a:endParaRPr lang="en-US" b="0" i="0" dirty="0">
              <a:effectLst/>
            </a:endParaRPr>
          </a:p>
          <a:p>
            <a:endParaRPr lang="en-US" dirty="0"/>
          </a:p>
        </p:txBody>
      </p:sp>
      <p:pic>
        <p:nvPicPr>
          <p:cNvPr id="5" name="slide 4">
            <a:hlinkClick r:id="" action="ppaction://media"/>
            <a:extLst>
              <a:ext uri="{FF2B5EF4-FFF2-40B4-BE49-F238E27FC236}">
                <a16:creationId xmlns:a16="http://schemas.microsoft.com/office/drawing/2014/main" id="{DF15D236-BB0C-4E60-A006-0CB278DEED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83821" y="6181725"/>
            <a:ext cx="487363" cy="487363"/>
          </a:xfrm>
          <a:prstGeom prst="rect">
            <a:avLst/>
          </a:prstGeom>
        </p:spPr>
      </p:pic>
    </p:spTree>
    <p:extLst>
      <p:ext uri="{BB962C8B-B14F-4D97-AF65-F5344CB8AC3E}">
        <p14:creationId xmlns:p14="http://schemas.microsoft.com/office/powerpoint/2010/main" val="12081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3" name="Rectangle 72">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4" name="Rectangle 74">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70059-DB31-4EE3-90C5-EACF674A116D}"/>
              </a:ext>
            </a:extLst>
          </p:cNvPr>
          <p:cNvSpPr>
            <a:spLocks noGrp="1"/>
          </p:cNvSpPr>
          <p:nvPr>
            <p:ph type="title"/>
          </p:nvPr>
        </p:nvSpPr>
        <p:spPr>
          <a:xfrm>
            <a:off x="796868" y="136950"/>
            <a:ext cx="4500737" cy="1899219"/>
          </a:xfrm>
        </p:spPr>
        <p:txBody>
          <a:bodyPr vert="horz" lIns="91440" tIns="45720" rIns="91440" bIns="45720" rtlCol="0" anchor="ctr">
            <a:normAutofit/>
          </a:bodyPr>
          <a:lstStyle/>
          <a:p>
            <a:r>
              <a:rPr lang="en-US" kern="1200" cap="all" spc="120" baseline="0" dirty="0">
                <a:solidFill>
                  <a:schemeClr val="bg1"/>
                </a:solidFill>
                <a:latin typeface="+mj-lt"/>
                <a:ea typeface="+mj-ea"/>
                <a:cs typeface="+mj-cs"/>
              </a:rPr>
              <a:t>treatment</a:t>
            </a:r>
          </a:p>
        </p:txBody>
      </p:sp>
      <p:sp>
        <p:nvSpPr>
          <p:cNvPr id="4" name="Content Placeholder 3">
            <a:extLst>
              <a:ext uri="{FF2B5EF4-FFF2-40B4-BE49-F238E27FC236}">
                <a16:creationId xmlns:a16="http://schemas.microsoft.com/office/drawing/2014/main" id="{D2962A6F-CF58-4536-90BE-F5751502D73F}"/>
              </a:ext>
            </a:extLst>
          </p:cNvPr>
          <p:cNvSpPr>
            <a:spLocks noGrp="1"/>
          </p:cNvSpPr>
          <p:nvPr>
            <p:ph sz="half" idx="2"/>
          </p:nvPr>
        </p:nvSpPr>
        <p:spPr>
          <a:xfrm>
            <a:off x="796868" y="2193854"/>
            <a:ext cx="4500737" cy="3264408"/>
          </a:xfrm>
        </p:spPr>
        <p:txBody>
          <a:bodyPr vert="horz" lIns="91440" tIns="45720" rIns="91440" bIns="45720" rtlCol="0" anchor="t">
            <a:normAutofit/>
          </a:bodyPr>
          <a:lstStyle/>
          <a:p>
            <a:pPr marL="457200" indent="-4572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Rest</a:t>
            </a:r>
          </a:p>
          <a:p>
            <a:pPr marL="457200" indent="-4572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Hydrate</a:t>
            </a:r>
          </a:p>
          <a:p>
            <a:pPr marL="457200" indent="-4572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Use pain relievers</a:t>
            </a:r>
          </a:p>
          <a:p>
            <a:pPr marL="457200" indent="-4572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Throat soothing agents</a:t>
            </a:r>
          </a:p>
          <a:p>
            <a:pPr marL="457200" indent="-4572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Avoid contact sports or strenuous activity</a:t>
            </a:r>
          </a:p>
        </p:txBody>
      </p:sp>
      <p:pic>
        <p:nvPicPr>
          <p:cNvPr id="2050" name="Picture 2" descr="Mononucleosis Treatment in Crofton, MD">
            <a:extLst>
              <a:ext uri="{FF2B5EF4-FFF2-40B4-BE49-F238E27FC236}">
                <a16:creationId xmlns:a16="http://schemas.microsoft.com/office/drawing/2014/main" id="{948F3BF2-81CF-4D31-A093-1983E92A83B2}"/>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tretch>
            <a:fillRect/>
          </a:stretch>
        </p:blipFill>
        <p:spPr bwMode="auto">
          <a:xfrm>
            <a:off x="6290311" y="2036169"/>
            <a:ext cx="5704328" cy="3802885"/>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5">
            <a:hlinkClick r:id="" action="ppaction://media"/>
            <a:extLst>
              <a:ext uri="{FF2B5EF4-FFF2-40B4-BE49-F238E27FC236}">
                <a16:creationId xmlns:a16="http://schemas.microsoft.com/office/drawing/2014/main" id="{55EBF54B-CCC6-437D-9875-0EC5B8B1F6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61348" y="6003925"/>
            <a:ext cx="487363" cy="487363"/>
          </a:xfrm>
          <a:prstGeom prst="rect">
            <a:avLst/>
          </a:prstGeom>
        </p:spPr>
      </p:pic>
    </p:spTree>
    <p:extLst>
      <p:ext uri="{BB962C8B-B14F-4D97-AF65-F5344CB8AC3E}">
        <p14:creationId xmlns:p14="http://schemas.microsoft.com/office/powerpoint/2010/main" val="38262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6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AEB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D1DC-9276-4474-BCAA-78D8A8FA2A80}"/>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FF09FD6A-D862-4B94-9901-14CB5718B409}"/>
              </a:ext>
            </a:extLst>
          </p:cNvPr>
          <p:cNvSpPr txBox="1"/>
          <p:nvPr/>
        </p:nvSpPr>
        <p:spPr>
          <a:xfrm>
            <a:off x="1191831" y="2778634"/>
            <a:ext cx="9805290" cy="3139321"/>
          </a:xfrm>
          <a:prstGeom prst="rect">
            <a:avLst/>
          </a:prstGeom>
          <a:noFill/>
        </p:spPr>
        <p:txBody>
          <a:bodyPr wrap="square" rtlCol="0">
            <a:spAutoFit/>
          </a:bodyPr>
          <a:lstStyle/>
          <a:p>
            <a:r>
              <a:rPr lang="en-US" b="0" i="0" strike="noStrike" dirty="0">
                <a:effectLst/>
                <a:latin typeface="Open Sans"/>
                <a:hlinkClick r:id="rId2">
                  <a:extLst>
                    <a:ext uri="{A12FA001-AC4F-418D-AE19-62706E023703}">
                      <ahyp:hlinkClr xmlns:ahyp="http://schemas.microsoft.com/office/drawing/2018/hyperlinkcolor" val="tx"/>
                    </a:ext>
                  </a:extLst>
                </a:hlinkClick>
              </a:rPr>
              <a:t>Epstein-Barr Virus and Infectious Mononucleosis</a:t>
            </a:r>
            <a:r>
              <a:rPr lang="en-US" b="0" i="0" strike="noStrike" dirty="0">
                <a:effectLst/>
                <a:latin typeface="Open Sans"/>
              </a:rPr>
              <a:t>. </a:t>
            </a:r>
            <a:r>
              <a:rPr lang="en-US" dirty="0">
                <a:latin typeface="Open Sans"/>
              </a:rPr>
              <a:t>Centers for disease Control and Prevention. </a:t>
            </a:r>
            <a:r>
              <a:rPr lang="en-US" dirty="0">
                <a:latin typeface="Open Sans"/>
                <a:hlinkClick r:id="rId3">
                  <a:extLst>
                    <a:ext uri="{A12FA001-AC4F-418D-AE19-62706E023703}">
                      <ahyp:hlinkClr xmlns:ahyp="http://schemas.microsoft.com/office/drawing/2018/hyperlinkcolor" val="tx"/>
                    </a:ext>
                  </a:extLst>
                </a:hlinkClick>
              </a:rPr>
              <a:t>https://www.cdc.gov/epstein-barr/about-mono.html</a:t>
            </a:r>
            <a:r>
              <a:rPr lang="en-US" dirty="0">
                <a:latin typeface="Open Sans"/>
              </a:rPr>
              <a:t>. Accessed October 12,2020.</a:t>
            </a:r>
          </a:p>
          <a:p>
            <a:endParaRPr lang="en-US" dirty="0">
              <a:latin typeface="Open Sans"/>
            </a:endParaRPr>
          </a:p>
          <a:p>
            <a:r>
              <a:rPr lang="en-US" dirty="0">
                <a:latin typeface="Open Sans"/>
              </a:rPr>
              <a:t>Mononucleosis. Mayo Clinic. </a:t>
            </a:r>
            <a:r>
              <a:rPr lang="en-US" dirty="0">
                <a:latin typeface="Open Sans"/>
                <a:hlinkClick r:id="rId4">
                  <a:extLst>
                    <a:ext uri="{A12FA001-AC4F-418D-AE19-62706E023703}">
                      <ahyp:hlinkClr xmlns:ahyp="http://schemas.microsoft.com/office/drawing/2018/hyperlinkcolor" val="tx"/>
                    </a:ext>
                  </a:extLst>
                </a:hlinkClick>
              </a:rPr>
              <a:t>https://www.mayoclinic.org/diseases-conditions/mononucleosis/symptoms-causes/syc-20350328</a:t>
            </a:r>
            <a:r>
              <a:rPr lang="en-US" dirty="0">
                <a:latin typeface="Open Sans"/>
              </a:rPr>
              <a:t>. Accessed October 13, 2020.</a:t>
            </a:r>
          </a:p>
          <a:p>
            <a:endParaRPr lang="en-US" dirty="0">
              <a:latin typeface="Open Sans"/>
            </a:endParaRPr>
          </a:p>
          <a:p>
            <a:r>
              <a:rPr lang="en-US" dirty="0">
                <a:latin typeface="Open Sans"/>
              </a:rPr>
              <a:t>Mononucleosis: Treatment and Management. Cleveland Clinic. </a:t>
            </a:r>
            <a:r>
              <a:rPr lang="en-US" dirty="0">
                <a:latin typeface="Open Sans"/>
                <a:hlinkClick r:id="rId5">
                  <a:extLst>
                    <a:ext uri="{A12FA001-AC4F-418D-AE19-62706E023703}">
                      <ahyp:hlinkClr xmlns:ahyp="http://schemas.microsoft.com/office/drawing/2018/hyperlinkcolor" val="tx"/>
                    </a:ext>
                  </a:extLst>
                </a:hlinkClick>
              </a:rPr>
              <a:t>https://my.clevelandclinic.org/health/diseases/13974-mononucleosis/management-and-treatment</a:t>
            </a:r>
            <a:r>
              <a:rPr lang="en-US" dirty="0">
                <a:latin typeface="Open Sans"/>
              </a:rPr>
              <a:t>. Accessed October 13,2020.</a:t>
            </a:r>
          </a:p>
          <a:p>
            <a:endParaRPr lang="en-US" dirty="0">
              <a:latin typeface="Open Sans"/>
            </a:endParaRPr>
          </a:p>
          <a:p>
            <a:endParaRPr lang="en-US" dirty="0"/>
          </a:p>
        </p:txBody>
      </p:sp>
    </p:spTree>
    <p:extLst>
      <p:ext uri="{BB962C8B-B14F-4D97-AF65-F5344CB8AC3E}">
        <p14:creationId xmlns:p14="http://schemas.microsoft.com/office/powerpoint/2010/main" val="3280776608"/>
      </p:ext>
    </p:extLst>
  </p:cSld>
  <p:clrMapOvr>
    <a:masterClrMapping/>
  </p:clrMapOvr>
</p:sld>
</file>

<file path=ppt/theme/theme1.xml><?xml version="1.0" encoding="utf-8"?>
<a:theme xmlns:a="http://schemas.openxmlformats.org/drawingml/2006/main" name="JuxtaposeVTI">
  <a:themeElements>
    <a:clrScheme name="AnalogousFromLightSeedLeftStep">
      <a:dk1>
        <a:srgbClr val="000000"/>
      </a:dk1>
      <a:lt1>
        <a:srgbClr val="FFFFFF"/>
      </a:lt1>
      <a:dk2>
        <a:srgbClr val="412824"/>
      </a:dk2>
      <a:lt2>
        <a:srgbClr val="E2E7E8"/>
      </a:lt2>
      <a:accent1>
        <a:srgbClr val="EE7D6E"/>
      </a:accent1>
      <a:accent2>
        <a:srgbClr val="EB4E7D"/>
      </a:accent2>
      <a:accent3>
        <a:srgbClr val="EE6ECA"/>
      </a:accent3>
      <a:accent4>
        <a:srgbClr val="D54EEB"/>
      </a:accent4>
      <a:accent5>
        <a:srgbClr val="A76EEE"/>
      </a:accent5>
      <a:accent6>
        <a:srgbClr val="534EEB"/>
      </a:accent6>
      <a:hlink>
        <a:srgbClr val="598C93"/>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F4D933D1A8EE43A4EED07802EE7B7F" ma:contentTypeVersion="2" ma:contentTypeDescription="Create a new document." ma:contentTypeScope="" ma:versionID="de0886374265b35404009c249256d549">
  <xsd:schema xmlns:xsd="http://www.w3.org/2001/XMLSchema" xmlns:xs="http://www.w3.org/2001/XMLSchema" xmlns:p="http://schemas.microsoft.com/office/2006/metadata/properties" xmlns:ns2="bc3d0652-f8aa-4017-a2d7-99e3d71e499e" targetNamespace="http://schemas.microsoft.com/office/2006/metadata/properties" ma:root="true" ma:fieldsID="1b4512e2e250ddd410fe6849ee020976" ns2:_="">
    <xsd:import namespace="bc3d0652-f8aa-4017-a2d7-99e3d71e49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d0652-f8aa-4017-a2d7-99e3d71e4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82D5D2-7C2F-4589-9CE5-B0891E4A3C74}"/>
</file>

<file path=customXml/itemProps2.xml><?xml version="1.0" encoding="utf-8"?>
<ds:datastoreItem xmlns:ds="http://schemas.openxmlformats.org/officeDocument/2006/customXml" ds:itemID="{80D25B3A-08E0-45EC-8CEE-AA95A4B95D6B}"/>
</file>

<file path=customXml/itemProps3.xml><?xml version="1.0" encoding="utf-8"?>
<ds:datastoreItem xmlns:ds="http://schemas.openxmlformats.org/officeDocument/2006/customXml" ds:itemID="{B08F0DDC-ECDB-4BAD-B334-4C79F17A9299}"/>
</file>

<file path=docProps/app.xml><?xml version="1.0" encoding="utf-8"?>
<Properties xmlns="http://schemas.openxmlformats.org/officeDocument/2006/extended-properties" xmlns:vt="http://schemas.openxmlformats.org/officeDocument/2006/docPropsVTypes">
  <TotalTime>1496</TotalTime>
  <Words>498</Words>
  <Application>Microsoft Office PowerPoint</Application>
  <PresentationFormat>Widescreen</PresentationFormat>
  <Paragraphs>44</Paragraphs>
  <Slides>6</Slides>
  <Notes>5</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Franklin Gothic Demi Cond</vt:lpstr>
      <vt:lpstr>Franklin Gothic Medium</vt:lpstr>
      <vt:lpstr>Helvetica</vt:lpstr>
      <vt:lpstr>Open Sans</vt:lpstr>
      <vt:lpstr>Source Sans Pro</vt:lpstr>
      <vt:lpstr>Wingdings</vt:lpstr>
      <vt:lpstr>JuxtaposeVTI</vt:lpstr>
      <vt:lpstr>Mononucleosis</vt:lpstr>
      <vt:lpstr>What is it?</vt:lpstr>
      <vt:lpstr>symptoms</vt:lpstr>
      <vt:lpstr>transmission</vt:lpstr>
      <vt:lpstr>treatment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Mononucleosis</dc:title>
  <dc:creator>shelby nickell</dc:creator>
  <cp:lastModifiedBy>shelby nickell</cp:lastModifiedBy>
  <cp:revision>1</cp:revision>
  <dcterms:created xsi:type="dcterms:W3CDTF">2020-10-14T18:45:37Z</dcterms:created>
  <dcterms:modified xsi:type="dcterms:W3CDTF">2020-10-15T19:42:34Z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0x0101005AF4D933D1A8EE43A4EED07802EE7B7F</vt:lpwstr>
  </property>
</Properties>
</file>