
<file path=[Content_Types].xml><?xml version="1.0" encoding="utf-8"?>
<Types xmlns="http://schemas.openxmlformats.org/package/2006/content-types">
  <Default Extension="png" ContentType="image/png"/>
  <Default Extension="svg" ContentType="image/svg+xml"/>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9"/>
  </p:notesMasterIdLst>
  <p:sldIdLst>
    <p:sldId id="256" r:id="rId2"/>
    <p:sldId id="257" r:id="rId3"/>
    <p:sldId id="258" r:id="rId4"/>
    <p:sldId id="262" r:id="rId5"/>
    <p:sldId id="259"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3DA9"/>
    <a:srgbClr val="9B2F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E9EF4D-E95C-49D1-B49C-9CC945B6D6D4}" v="58" dt="2020-11-06T05:32:04.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332" autoAdjust="0"/>
  </p:normalViewPr>
  <p:slideViewPr>
    <p:cSldViewPr snapToGrid="0">
      <p:cViewPr>
        <p:scale>
          <a:sx n="81" d="100"/>
          <a:sy n="81" d="100"/>
        </p:scale>
        <p:origin x="75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by nickell" userId="9c5cf93e6a85ecd9" providerId="LiveId" clId="{B8E9EF4D-E95C-49D1-B49C-9CC945B6D6D4}"/>
    <pc:docChg chg="undo redo custSel addSld modSld sldOrd">
      <pc:chgData name="shelby nickell" userId="9c5cf93e6a85ecd9" providerId="LiveId" clId="{B8E9EF4D-E95C-49D1-B49C-9CC945B6D6D4}" dt="2020-11-06T05:33:09.080" v="4139" actId="20577"/>
      <pc:docMkLst>
        <pc:docMk/>
      </pc:docMkLst>
      <pc:sldChg chg="addSp delSp modSp mod">
        <pc:chgData name="shelby nickell" userId="9c5cf93e6a85ecd9" providerId="LiveId" clId="{B8E9EF4D-E95C-49D1-B49C-9CC945B6D6D4}" dt="2020-11-06T00:15:01.101" v="3597" actId="1076"/>
        <pc:sldMkLst>
          <pc:docMk/>
          <pc:sldMk cId="1012836336" sldId="256"/>
        </pc:sldMkLst>
        <pc:spChg chg="mod">
          <ac:chgData name="shelby nickell" userId="9c5cf93e6a85ecd9" providerId="LiveId" clId="{B8E9EF4D-E95C-49D1-B49C-9CC945B6D6D4}" dt="2020-11-06T00:15:01.101" v="3597" actId="1076"/>
          <ac:spMkLst>
            <pc:docMk/>
            <pc:sldMk cId="1012836336" sldId="256"/>
            <ac:spMk id="2" creationId="{C8A3C648-D4FE-417C-B2D3-39497E61A3ED}"/>
          </ac:spMkLst>
        </pc:spChg>
        <pc:spChg chg="mod">
          <ac:chgData name="shelby nickell" userId="9c5cf93e6a85ecd9" providerId="LiveId" clId="{B8E9EF4D-E95C-49D1-B49C-9CC945B6D6D4}" dt="2020-11-06T00:14:30.952" v="3594" actId="1076"/>
          <ac:spMkLst>
            <pc:docMk/>
            <pc:sldMk cId="1012836336" sldId="256"/>
            <ac:spMk id="3" creationId="{7901F307-0B92-43DD-AA22-990E2ABDC0C2}"/>
          </ac:spMkLst>
        </pc:spChg>
        <pc:spChg chg="del">
          <ac:chgData name="shelby nickell" userId="9c5cf93e6a85ecd9" providerId="LiveId" clId="{B8E9EF4D-E95C-49D1-B49C-9CC945B6D6D4}" dt="2020-11-05T00:12:58.702" v="1774" actId="26606"/>
          <ac:spMkLst>
            <pc:docMk/>
            <pc:sldMk cId="1012836336" sldId="256"/>
            <ac:spMk id="28" creationId="{1F4CD6D0-88B6-45F4-AC60-54587D3C92A0}"/>
          </ac:spMkLst>
        </pc:spChg>
        <pc:spChg chg="del">
          <ac:chgData name="shelby nickell" userId="9c5cf93e6a85ecd9" providerId="LiveId" clId="{B8E9EF4D-E95C-49D1-B49C-9CC945B6D6D4}" dt="2020-11-05T00:12:58.702" v="1774" actId="26606"/>
          <ac:spMkLst>
            <pc:docMk/>
            <pc:sldMk cId="1012836336" sldId="256"/>
            <ac:spMk id="30" creationId="{DCFCE6BC-4706-49A2-816A-A44669F98A30}"/>
          </ac:spMkLst>
        </pc:spChg>
        <pc:spChg chg="add del">
          <ac:chgData name="shelby nickell" userId="9c5cf93e6a85ecd9" providerId="LiveId" clId="{B8E9EF4D-E95C-49D1-B49C-9CC945B6D6D4}" dt="2020-11-05T00:14:06.668" v="1776" actId="26606"/>
          <ac:spMkLst>
            <pc:docMk/>
            <pc:sldMk cId="1012836336" sldId="256"/>
            <ac:spMk id="37" creationId="{1F4CD6D0-88B6-45F4-AC60-54587D3C92A0}"/>
          </ac:spMkLst>
        </pc:spChg>
        <pc:spChg chg="add del">
          <ac:chgData name="shelby nickell" userId="9c5cf93e6a85ecd9" providerId="LiveId" clId="{B8E9EF4D-E95C-49D1-B49C-9CC945B6D6D4}" dt="2020-11-05T00:14:06.668" v="1776" actId="26606"/>
          <ac:spMkLst>
            <pc:docMk/>
            <pc:sldMk cId="1012836336" sldId="256"/>
            <ac:spMk id="39" creationId="{DCFCE6BC-4706-49A2-816A-A44669F98A30}"/>
          </ac:spMkLst>
        </pc:spChg>
        <pc:spChg chg="add del">
          <ac:chgData name="shelby nickell" userId="9c5cf93e6a85ecd9" providerId="LiveId" clId="{B8E9EF4D-E95C-49D1-B49C-9CC945B6D6D4}" dt="2020-11-05T00:14:06.668" v="1776" actId="26606"/>
          <ac:spMkLst>
            <pc:docMk/>
            <pc:sldMk cId="1012836336" sldId="256"/>
            <ac:spMk id="41" creationId="{F2519508-A780-4D3C-AFC8-363D53F24574}"/>
          </ac:spMkLst>
        </pc:spChg>
        <pc:spChg chg="add del">
          <ac:chgData name="shelby nickell" userId="9c5cf93e6a85ecd9" providerId="LiveId" clId="{B8E9EF4D-E95C-49D1-B49C-9CC945B6D6D4}" dt="2020-11-05T00:14:06.668" v="1776" actId="26606"/>
          <ac:spMkLst>
            <pc:docMk/>
            <pc:sldMk cId="1012836336" sldId="256"/>
            <ac:spMk id="43" creationId="{96FFB859-0BF4-44C8-92CE-827BC0BED6D5}"/>
          </ac:spMkLst>
        </pc:spChg>
        <pc:spChg chg="add del">
          <ac:chgData name="shelby nickell" userId="9c5cf93e6a85ecd9" providerId="LiveId" clId="{B8E9EF4D-E95C-49D1-B49C-9CC945B6D6D4}" dt="2020-11-05T00:14:06.668" v="1776" actId="26606"/>
          <ac:spMkLst>
            <pc:docMk/>
            <pc:sldMk cId="1012836336" sldId="256"/>
            <ac:spMk id="47" creationId="{AA3C88C9-7D12-4F69-958C-2A345F9633D7}"/>
          </ac:spMkLst>
        </pc:spChg>
        <pc:spChg chg="add del">
          <ac:chgData name="shelby nickell" userId="9c5cf93e6a85ecd9" providerId="LiveId" clId="{B8E9EF4D-E95C-49D1-B49C-9CC945B6D6D4}" dt="2020-11-05T00:14:06.668" v="1776" actId="26606"/>
          <ac:spMkLst>
            <pc:docMk/>
            <pc:sldMk cId="1012836336" sldId="256"/>
            <ac:spMk id="49" creationId="{D6F31C7F-BCF9-4876-B103-B1470FB2ECDE}"/>
          </ac:spMkLst>
        </pc:spChg>
        <pc:spChg chg="add">
          <ac:chgData name="shelby nickell" userId="9c5cf93e6a85ecd9" providerId="LiveId" clId="{B8E9EF4D-E95C-49D1-B49C-9CC945B6D6D4}" dt="2020-11-05T00:14:06.668" v="1776" actId="26606"/>
          <ac:spMkLst>
            <pc:docMk/>
            <pc:sldMk cId="1012836336" sldId="256"/>
            <ac:spMk id="54" creationId="{1F4CD6D0-88B6-45F4-AC60-54587D3C92A0}"/>
          </ac:spMkLst>
        </pc:spChg>
        <pc:spChg chg="add">
          <ac:chgData name="shelby nickell" userId="9c5cf93e6a85ecd9" providerId="LiveId" clId="{B8E9EF4D-E95C-49D1-B49C-9CC945B6D6D4}" dt="2020-11-05T00:14:06.668" v="1776" actId="26606"/>
          <ac:spMkLst>
            <pc:docMk/>
            <pc:sldMk cId="1012836336" sldId="256"/>
            <ac:spMk id="56" creationId="{DCFCE6BC-4706-49A2-816A-A44669F98A30}"/>
          </ac:spMkLst>
        </pc:spChg>
        <pc:picChg chg="mod">
          <ac:chgData name="shelby nickell" userId="9c5cf93e6a85ecd9" providerId="LiveId" clId="{B8E9EF4D-E95C-49D1-B49C-9CC945B6D6D4}" dt="2020-11-06T00:13:49.879" v="3587" actId="1076"/>
          <ac:picMkLst>
            <pc:docMk/>
            <pc:sldMk cId="1012836336" sldId="256"/>
            <ac:picMk id="7" creationId="{4D80FBDB-2E0F-4B98-ADD8-4AC817CB3D5C}"/>
          </ac:picMkLst>
        </pc:picChg>
        <pc:picChg chg="mod">
          <ac:chgData name="shelby nickell" userId="9c5cf93e6a85ecd9" providerId="LiveId" clId="{B8E9EF4D-E95C-49D1-B49C-9CC945B6D6D4}" dt="2020-11-06T00:14:45.723" v="3596" actId="14100"/>
          <ac:picMkLst>
            <pc:docMk/>
            <pc:sldMk cId="1012836336" sldId="256"/>
            <ac:picMk id="22" creationId="{C424B0CA-7D31-4438-B8D8-9DEC482FF8BF}"/>
          </ac:picMkLst>
        </pc:picChg>
        <pc:cxnChg chg="del">
          <ac:chgData name="shelby nickell" userId="9c5cf93e6a85ecd9" providerId="LiveId" clId="{B8E9EF4D-E95C-49D1-B49C-9CC945B6D6D4}" dt="2020-11-05T00:12:58.702" v="1774" actId="26606"/>
          <ac:cxnSpMkLst>
            <pc:docMk/>
            <pc:sldMk cId="1012836336" sldId="256"/>
            <ac:cxnSpMk id="32" creationId="{9E7C23BC-DAA6-40E1-8166-B8C4439D1430}"/>
          </ac:cxnSpMkLst>
        </pc:cxnChg>
        <pc:cxnChg chg="add del">
          <ac:chgData name="shelby nickell" userId="9c5cf93e6a85ecd9" providerId="LiveId" clId="{B8E9EF4D-E95C-49D1-B49C-9CC945B6D6D4}" dt="2020-11-05T00:14:06.668" v="1776" actId="26606"/>
          <ac:cxnSpMkLst>
            <pc:docMk/>
            <pc:sldMk cId="1012836336" sldId="256"/>
            <ac:cxnSpMk id="45" creationId="{9E7C23BC-DAA6-40E1-8166-B8C4439D1430}"/>
          </ac:cxnSpMkLst>
        </pc:cxnChg>
        <pc:cxnChg chg="add">
          <ac:chgData name="shelby nickell" userId="9c5cf93e6a85ecd9" providerId="LiveId" clId="{B8E9EF4D-E95C-49D1-B49C-9CC945B6D6D4}" dt="2020-11-05T00:14:06.668" v="1776" actId="26606"/>
          <ac:cxnSpMkLst>
            <pc:docMk/>
            <pc:sldMk cId="1012836336" sldId="256"/>
            <ac:cxnSpMk id="58" creationId="{9E7C23BC-DAA6-40E1-8166-B8C4439D1430}"/>
          </ac:cxnSpMkLst>
        </pc:cxnChg>
      </pc:sldChg>
      <pc:sldChg chg="addSp modSp mod setBg modNotesTx">
        <pc:chgData name="shelby nickell" userId="9c5cf93e6a85ecd9" providerId="LiveId" clId="{B8E9EF4D-E95C-49D1-B49C-9CC945B6D6D4}" dt="2020-11-06T00:18:59.280" v="3605" actId="1076"/>
        <pc:sldMkLst>
          <pc:docMk/>
          <pc:sldMk cId="3520033533" sldId="257"/>
        </pc:sldMkLst>
        <pc:spChg chg="mod">
          <ac:chgData name="shelby nickell" userId="9c5cf93e6a85ecd9" providerId="LiveId" clId="{B8E9EF4D-E95C-49D1-B49C-9CC945B6D6D4}" dt="2020-11-06T00:15:12.071" v="3598" actId="1076"/>
          <ac:spMkLst>
            <pc:docMk/>
            <pc:sldMk cId="3520033533" sldId="257"/>
            <ac:spMk id="2" creationId="{206BB15A-2E32-4525-8D35-51F0C86DF038}"/>
          </ac:spMkLst>
        </pc:spChg>
        <pc:spChg chg="mod ord">
          <ac:chgData name="shelby nickell" userId="9c5cf93e6a85ecd9" providerId="LiveId" clId="{B8E9EF4D-E95C-49D1-B49C-9CC945B6D6D4}" dt="2020-11-06T00:15:42.501" v="3604" actId="27636"/>
          <ac:spMkLst>
            <pc:docMk/>
            <pc:sldMk cId="3520033533" sldId="257"/>
            <ac:spMk id="3" creationId="{86C44AB0-E445-4A98-A839-ACCCC5C720FD}"/>
          </ac:spMkLst>
        </pc:spChg>
        <pc:spChg chg="add">
          <ac:chgData name="shelby nickell" userId="9c5cf93e6a85ecd9" providerId="LiveId" clId="{B8E9EF4D-E95C-49D1-B49C-9CC945B6D6D4}" dt="2020-11-03T20:21:00.069" v="884" actId="26606"/>
          <ac:spMkLst>
            <pc:docMk/>
            <pc:sldMk cId="3520033533" sldId="257"/>
            <ac:spMk id="71" creationId="{1AEB7F98-32EC-40D3-89EE-C8433023163A}"/>
          </ac:spMkLst>
        </pc:spChg>
        <pc:picChg chg="mod">
          <ac:chgData name="shelby nickell" userId="9c5cf93e6a85ecd9" providerId="LiveId" clId="{B8E9EF4D-E95C-49D1-B49C-9CC945B6D6D4}" dt="2020-11-06T00:18:59.280" v="3605" actId="1076"/>
          <ac:picMkLst>
            <pc:docMk/>
            <pc:sldMk cId="3520033533" sldId="257"/>
            <ac:picMk id="4" creationId="{94426AAF-0B78-4D75-AD03-79C7D9F4DAA0}"/>
          </ac:picMkLst>
        </pc:picChg>
        <pc:picChg chg="add mod">
          <ac:chgData name="shelby nickell" userId="9c5cf93e6a85ecd9" providerId="LiveId" clId="{B8E9EF4D-E95C-49D1-B49C-9CC945B6D6D4}" dt="2020-11-03T20:21:00.069" v="884" actId="26606"/>
          <ac:picMkLst>
            <pc:docMk/>
            <pc:sldMk cId="3520033533" sldId="257"/>
            <ac:picMk id="3074" creationId="{FDD9295B-9E85-42C4-87FE-D2EA8A80CA19}"/>
          </ac:picMkLst>
        </pc:picChg>
        <pc:cxnChg chg="add">
          <ac:chgData name="shelby nickell" userId="9c5cf93e6a85ecd9" providerId="LiveId" clId="{B8E9EF4D-E95C-49D1-B49C-9CC945B6D6D4}" dt="2020-11-03T20:21:00.069" v="884" actId="26606"/>
          <ac:cxnSpMkLst>
            <pc:docMk/>
            <pc:sldMk cId="3520033533" sldId="257"/>
            <ac:cxnSpMk id="73" creationId="{77C6DF49-CBE3-4038-AC78-35DE4FD7CE8E}"/>
          </ac:cxnSpMkLst>
        </pc:cxnChg>
      </pc:sldChg>
      <pc:sldChg chg="addSp delSp modSp mod ord modNotesTx">
        <pc:chgData name="shelby nickell" userId="9c5cf93e6a85ecd9" providerId="LiveId" clId="{B8E9EF4D-E95C-49D1-B49C-9CC945B6D6D4}" dt="2020-11-06T00:27:54.709" v="3606" actId="1076"/>
        <pc:sldMkLst>
          <pc:docMk/>
          <pc:sldMk cId="81140022" sldId="258"/>
        </pc:sldMkLst>
        <pc:spChg chg="mod">
          <ac:chgData name="shelby nickell" userId="9c5cf93e6a85ecd9" providerId="LiveId" clId="{B8E9EF4D-E95C-49D1-B49C-9CC945B6D6D4}" dt="2020-11-03T21:07:42.533" v="959" actId="1076"/>
          <ac:spMkLst>
            <pc:docMk/>
            <pc:sldMk cId="81140022" sldId="258"/>
            <ac:spMk id="2" creationId="{C7EADAEA-5968-4199-8707-FD9282670E52}"/>
          </ac:spMkLst>
        </pc:spChg>
        <pc:spChg chg="mod">
          <ac:chgData name="shelby nickell" userId="9c5cf93e6a85ecd9" providerId="LiveId" clId="{B8E9EF4D-E95C-49D1-B49C-9CC945B6D6D4}" dt="2020-11-05T18:54:58.064" v="2727" actId="1076"/>
          <ac:spMkLst>
            <pc:docMk/>
            <pc:sldMk cId="81140022" sldId="258"/>
            <ac:spMk id="3" creationId="{9652E2CD-5B5B-474A-A381-E319BB8E70BB}"/>
          </ac:spMkLst>
        </pc:spChg>
        <pc:spChg chg="mod">
          <ac:chgData name="shelby nickell" userId="9c5cf93e6a85ecd9" providerId="LiveId" clId="{B8E9EF4D-E95C-49D1-B49C-9CC945B6D6D4}" dt="2020-11-05T18:53:27.382" v="2709" actId="255"/>
          <ac:spMkLst>
            <pc:docMk/>
            <pc:sldMk cId="81140022" sldId="258"/>
            <ac:spMk id="4" creationId="{7AB3429A-7762-43CA-A213-0ED588B59EF6}"/>
          </ac:spMkLst>
        </pc:spChg>
        <pc:spChg chg="mod">
          <ac:chgData name="shelby nickell" userId="9c5cf93e6a85ecd9" providerId="LiveId" clId="{B8E9EF4D-E95C-49D1-B49C-9CC945B6D6D4}" dt="2020-11-05T18:54:55.374" v="2725" actId="27636"/>
          <ac:spMkLst>
            <pc:docMk/>
            <pc:sldMk cId="81140022" sldId="258"/>
            <ac:spMk id="5" creationId="{6B778511-1DDF-4E2D-BBD3-E8E5982F79D2}"/>
          </ac:spMkLst>
        </pc:spChg>
        <pc:spChg chg="del">
          <ac:chgData name="shelby nickell" userId="9c5cf93e6a85ecd9" providerId="LiveId" clId="{B8E9EF4D-E95C-49D1-B49C-9CC945B6D6D4}" dt="2020-11-05T18:09:23.804" v="1787"/>
          <ac:spMkLst>
            <pc:docMk/>
            <pc:sldMk cId="81140022" sldId="258"/>
            <ac:spMk id="6" creationId="{CB656C9D-F107-461B-B5A3-C61B5FF89B50}"/>
          </ac:spMkLst>
        </pc:spChg>
        <pc:picChg chg="mod">
          <ac:chgData name="shelby nickell" userId="9c5cf93e6a85ecd9" providerId="LiveId" clId="{B8E9EF4D-E95C-49D1-B49C-9CC945B6D6D4}" dt="2020-11-06T00:27:54.709" v="3606" actId="1076"/>
          <ac:picMkLst>
            <pc:docMk/>
            <pc:sldMk cId="81140022" sldId="258"/>
            <ac:picMk id="7" creationId="{77CCDDC2-FF97-46C1-B3E8-76157F8B7767}"/>
          </ac:picMkLst>
        </pc:picChg>
        <pc:picChg chg="add mod">
          <ac:chgData name="shelby nickell" userId="9c5cf93e6a85ecd9" providerId="LiveId" clId="{B8E9EF4D-E95C-49D1-B49C-9CC945B6D6D4}" dt="2020-11-05T18:55:15.362" v="2730" actId="1076"/>
          <ac:picMkLst>
            <pc:docMk/>
            <pc:sldMk cId="81140022" sldId="258"/>
            <ac:picMk id="5122" creationId="{F4EB80D4-ABB9-4242-B4EB-BA491FA81523}"/>
          </ac:picMkLst>
        </pc:picChg>
        <pc:picChg chg="add mod">
          <ac:chgData name="shelby nickell" userId="9c5cf93e6a85ecd9" providerId="LiveId" clId="{B8E9EF4D-E95C-49D1-B49C-9CC945B6D6D4}" dt="2020-11-05T18:55:47.438" v="2735" actId="1076"/>
          <ac:picMkLst>
            <pc:docMk/>
            <pc:sldMk cId="81140022" sldId="258"/>
            <ac:picMk id="5124" creationId="{A9A05C26-9BDC-4C4E-B1AB-4089C5745FC8}"/>
          </ac:picMkLst>
        </pc:picChg>
        <pc:picChg chg="add mod">
          <ac:chgData name="shelby nickell" userId="9c5cf93e6a85ecd9" providerId="LiveId" clId="{B8E9EF4D-E95C-49D1-B49C-9CC945B6D6D4}" dt="2020-11-05T18:55:19.939" v="2731" actId="1076"/>
          <ac:picMkLst>
            <pc:docMk/>
            <pc:sldMk cId="81140022" sldId="258"/>
            <ac:picMk id="5126" creationId="{0974803C-38D0-4BF1-8781-88A57255E6D5}"/>
          </ac:picMkLst>
        </pc:picChg>
        <pc:picChg chg="add del mod">
          <ac:chgData name="shelby nickell" userId="9c5cf93e6a85ecd9" providerId="LiveId" clId="{B8E9EF4D-E95C-49D1-B49C-9CC945B6D6D4}" dt="2020-11-05T18:23:39.031" v="1800" actId="21"/>
          <ac:picMkLst>
            <pc:docMk/>
            <pc:sldMk cId="81140022" sldId="258"/>
            <ac:picMk id="5128" creationId="{2AC7BE50-E91B-4604-AAF9-58397A9C505D}"/>
          </ac:picMkLst>
        </pc:picChg>
      </pc:sldChg>
      <pc:sldChg chg="addSp delSp modSp mod ord modNotesTx">
        <pc:chgData name="shelby nickell" userId="9c5cf93e6a85ecd9" providerId="LiveId" clId="{B8E9EF4D-E95C-49D1-B49C-9CC945B6D6D4}" dt="2020-11-06T04:05:24.684" v="3773" actId="207"/>
        <pc:sldMkLst>
          <pc:docMk/>
          <pc:sldMk cId="2415669468" sldId="259"/>
        </pc:sldMkLst>
        <pc:spChg chg="mod">
          <ac:chgData name="shelby nickell" userId="9c5cf93e6a85ecd9" providerId="LiveId" clId="{B8E9EF4D-E95C-49D1-B49C-9CC945B6D6D4}" dt="2020-11-05T00:15:16.403" v="1784" actId="20577"/>
          <ac:spMkLst>
            <pc:docMk/>
            <pc:sldMk cId="2415669468" sldId="259"/>
            <ac:spMk id="2" creationId="{8C86FF65-7D63-4584-B41B-2F8C9CDC2484}"/>
          </ac:spMkLst>
        </pc:spChg>
        <pc:spChg chg="del">
          <ac:chgData name="shelby nickell" userId="9c5cf93e6a85ecd9" providerId="LiveId" clId="{B8E9EF4D-E95C-49D1-B49C-9CC945B6D6D4}" dt="2020-11-03T20:19:34.707" v="882"/>
          <ac:spMkLst>
            <pc:docMk/>
            <pc:sldMk cId="2415669468" sldId="259"/>
            <ac:spMk id="3" creationId="{1DF3E59C-7D99-4A75-BE5B-1D6C9F6079B6}"/>
          </ac:spMkLst>
        </pc:spChg>
        <pc:spChg chg="mod">
          <ac:chgData name="shelby nickell" userId="9c5cf93e6a85ecd9" providerId="LiveId" clId="{B8E9EF4D-E95C-49D1-B49C-9CC945B6D6D4}" dt="2020-11-06T04:05:02.939" v="3770" actId="1076"/>
          <ac:spMkLst>
            <pc:docMk/>
            <pc:sldMk cId="2415669468" sldId="259"/>
            <ac:spMk id="4" creationId="{5460CDE0-667E-4879-812F-5DD50BCADFDE}"/>
          </ac:spMkLst>
        </pc:spChg>
        <pc:picChg chg="mod">
          <ac:chgData name="shelby nickell" userId="9c5cf93e6a85ecd9" providerId="LiveId" clId="{B8E9EF4D-E95C-49D1-B49C-9CC945B6D6D4}" dt="2020-11-06T00:34:12.856" v="3624" actId="1076"/>
          <ac:picMkLst>
            <pc:docMk/>
            <pc:sldMk cId="2415669468" sldId="259"/>
            <ac:picMk id="5" creationId="{E1496C78-719E-4255-A6AD-312388BF9A97}"/>
          </ac:picMkLst>
        </pc:picChg>
        <pc:picChg chg="add mod">
          <ac:chgData name="shelby nickell" userId="9c5cf93e6a85ecd9" providerId="LiveId" clId="{B8E9EF4D-E95C-49D1-B49C-9CC945B6D6D4}" dt="2020-11-06T04:05:24.684" v="3773" actId="207"/>
          <ac:picMkLst>
            <pc:docMk/>
            <pc:sldMk cId="2415669468" sldId="259"/>
            <ac:picMk id="7" creationId="{F7B6B175-4106-4D93-A25C-66440824C30E}"/>
          </ac:picMkLst>
        </pc:picChg>
        <pc:picChg chg="add mod">
          <ac:chgData name="shelby nickell" userId="9c5cf93e6a85ecd9" providerId="LiveId" clId="{B8E9EF4D-E95C-49D1-B49C-9CC945B6D6D4}" dt="2020-11-05T00:14:56.535" v="1778" actId="1076"/>
          <ac:picMkLst>
            <pc:docMk/>
            <pc:sldMk cId="2415669468" sldId="259"/>
            <ac:picMk id="2050" creationId="{7683AE87-18D3-473E-816E-FF21280228BF}"/>
          </ac:picMkLst>
        </pc:picChg>
      </pc:sldChg>
      <pc:sldChg chg="addSp delSp modSp mod ord modNotesTx">
        <pc:chgData name="shelby nickell" userId="9c5cf93e6a85ecd9" providerId="LiveId" clId="{B8E9EF4D-E95C-49D1-B49C-9CC945B6D6D4}" dt="2020-11-06T00:37:19.056" v="3625" actId="1076"/>
        <pc:sldMkLst>
          <pc:docMk/>
          <pc:sldMk cId="2529448434" sldId="260"/>
        </pc:sldMkLst>
        <pc:spChg chg="mod">
          <ac:chgData name="shelby nickell" userId="9c5cf93e6a85ecd9" providerId="LiveId" clId="{B8E9EF4D-E95C-49D1-B49C-9CC945B6D6D4}" dt="2020-11-04T23:55:38.614" v="1468" actId="313"/>
          <ac:spMkLst>
            <pc:docMk/>
            <pc:sldMk cId="2529448434" sldId="260"/>
            <ac:spMk id="2" creationId="{800932AE-3347-40AF-AE32-0553CC8DF8F8}"/>
          </ac:spMkLst>
        </pc:spChg>
        <pc:spChg chg="mod">
          <ac:chgData name="shelby nickell" userId="9c5cf93e6a85ecd9" providerId="LiveId" clId="{B8E9EF4D-E95C-49D1-B49C-9CC945B6D6D4}" dt="2020-11-04T23:58:27.943" v="1773" actId="1076"/>
          <ac:spMkLst>
            <pc:docMk/>
            <pc:sldMk cId="2529448434" sldId="260"/>
            <ac:spMk id="3" creationId="{5105EACB-444B-44C8-B792-008239725F41}"/>
          </ac:spMkLst>
        </pc:spChg>
        <pc:picChg chg="add del mod">
          <ac:chgData name="shelby nickell" userId="9c5cf93e6a85ecd9" providerId="LiveId" clId="{B8E9EF4D-E95C-49D1-B49C-9CC945B6D6D4}" dt="2020-11-03T18:29:20.113" v="454" actId="21"/>
          <ac:picMkLst>
            <pc:docMk/>
            <pc:sldMk cId="2529448434" sldId="260"/>
            <ac:picMk id="5" creationId="{DCA3BF86-2076-4C10-89B5-59806E672F99}"/>
          </ac:picMkLst>
        </pc:picChg>
        <pc:picChg chg="mod">
          <ac:chgData name="shelby nickell" userId="9c5cf93e6a85ecd9" providerId="LiveId" clId="{B8E9EF4D-E95C-49D1-B49C-9CC945B6D6D4}" dt="2020-11-06T00:37:19.056" v="3625" actId="1076"/>
          <ac:picMkLst>
            <pc:docMk/>
            <pc:sldMk cId="2529448434" sldId="260"/>
            <ac:picMk id="6" creationId="{813DBD3B-5838-4647-A16D-AA8600FF2A65}"/>
          </ac:picMkLst>
        </pc:picChg>
        <pc:picChg chg="add mod">
          <ac:chgData name="shelby nickell" userId="9c5cf93e6a85ecd9" providerId="LiveId" clId="{B8E9EF4D-E95C-49D1-B49C-9CC945B6D6D4}" dt="2020-11-04T23:58:11.299" v="1772" actId="207"/>
          <ac:picMkLst>
            <pc:docMk/>
            <pc:sldMk cId="2529448434" sldId="260"/>
            <ac:picMk id="4098" creationId="{D0A3DA40-6731-4DD5-BF1A-4AB5B4042972}"/>
          </ac:picMkLst>
        </pc:picChg>
      </pc:sldChg>
      <pc:sldChg chg="modSp mod">
        <pc:chgData name="shelby nickell" userId="9c5cf93e6a85ecd9" providerId="LiveId" clId="{B8E9EF4D-E95C-49D1-B49C-9CC945B6D6D4}" dt="2020-11-06T05:33:09.080" v="4139" actId="20577"/>
        <pc:sldMkLst>
          <pc:docMk/>
          <pc:sldMk cId="232858908" sldId="261"/>
        </pc:sldMkLst>
        <pc:spChg chg="mod">
          <ac:chgData name="shelby nickell" userId="9c5cf93e6a85ecd9" providerId="LiveId" clId="{B8E9EF4D-E95C-49D1-B49C-9CC945B6D6D4}" dt="2020-11-03T21:33:05.439" v="969" actId="14100"/>
          <ac:spMkLst>
            <pc:docMk/>
            <pc:sldMk cId="232858908" sldId="261"/>
            <ac:spMk id="2" creationId="{8A60F09B-D399-4637-BA0C-673E59C39680}"/>
          </ac:spMkLst>
        </pc:spChg>
        <pc:spChg chg="mod">
          <ac:chgData name="shelby nickell" userId="9c5cf93e6a85ecd9" providerId="LiveId" clId="{B8E9EF4D-E95C-49D1-B49C-9CC945B6D6D4}" dt="2020-11-06T05:33:09.080" v="4139" actId="20577"/>
          <ac:spMkLst>
            <pc:docMk/>
            <pc:sldMk cId="232858908" sldId="261"/>
            <ac:spMk id="3" creationId="{D254E94B-04C2-4406-BCD3-394FE6DB727C}"/>
          </ac:spMkLst>
        </pc:spChg>
      </pc:sldChg>
      <pc:sldChg chg="addSp delSp modSp new mod setBg modNotesTx">
        <pc:chgData name="shelby nickell" userId="9c5cf93e6a85ecd9" providerId="LiveId" clId="{B8E9EF4D-E95C-49D1-B49C-9CC945B6D6D4}" dt="2020-11-06T00:32:09.715" v="3623" actId="1076"/>
        <pc:sldMkLst>
          <pc:docMk/>
          <pc:sldMk cId="2840458723" sldId="262"/>
        </pc:sldMkLst>
        <pc:spChg chg="mod">
          <ac:chgData name="shelby nickell" userId="9c5cf93e6a85ecd9" providerId="LiveId" clId="{B8E9EF4D-E95C-49D1-B49C-9CC945B6D6D4}" dt="2020-11-03T21:04:24.257" v="910" actId="5793"/>
          <ac:spMkLst>
            <pc:docMk/>
            <pc:sldMk cId="2840458723" sldId="262"/>
            <ac:spMk id="2" creationId="{5B9F3465-109F-4F92-AD54-0D4D8EA973D9}"/>
          </ac:spMkLst>
        </pc:spChg>
        <pc:spChg chg="del">
          <ac:chgData name="shelby nickell" userId="9c5cf93e6a85ecd9" providerId="LiveId" clId="{B8E9EF4D-E95C-49D1-B49C-9CC945B6D6D4}" dt="2020-11-03T20:15:42.826" v="869"/>
          <ac:spMkLst>
            <pc:docMk/>
            <pc:sldMk cId="2840458723" sldId="262"/>
            <ac:spMk id="3" creationId="{70716293-C4B1-474F-882E-D63530914E8C}"/>
          </ac:spMkLst>
        </pc:spChg>
        <pc:spChg chg="mod ord">
          <ac:chgData name="shelby nickell" userId="9c5cf93e6a85ecd9" providerId="LiveId" clId="{B8E9EF4D-E95C-49D1-B49C-9CC945B6D6D4}" dt="2020-11-06T00:29:21.601" v="3622" actId="20577"/>
          <ac:spMkLst>
            <pc:docMk/>
            <pc:sldMk cId="2840458723" sldId="262"/>
            <ac:spMk id="4" creationId="{BB265075-7F74-4C6A-9B8C-16FE485618A6}"/>
          </ac:spMkLst>
        </pc:spChg>
        <pc:spChg chg="add del mod">
          <ac:chgData name="shelby nickell" userId="9c5cf93e6a85ecd9" providerId="LiveId" clId="{B8E9EF4D-E95C-49D1-B49C-9CC945B6D6D4}" dt="2020-11-03T20:16:59.768" v="881" actId="26606"/>
          <ac:spMkLst>
            <pc:docMk/>
            <pc:sldMk cId="2840458723" sldId="262"/>
            <ac:spMk id="5" creationId="{60A75C5C-9F6D-4B20-AC47-524F34C8D37E}"/>
          </ac:spMkLst>
        </pc:spChg>
        <pc:spChg chg="add">
          <ac:chgData name="shelby nickell" userId="9c5cf93e6a85ecd9" providerId="LiveId" clId="{B8E9EF4D-E95C-49D1-B49C-9CC945B6D6D4}" dt="2020-11-03T20:16:59.768" v="881" actId="26606"/>
          <ac:spMkLst>
            <pc:docMk/>
            <pc:sldMk cId="2840458723" sldId="262"/>
            <ac:spMk id="73" creationId="{DB66C9CD-6BF4-44CA-8078-0BB819080761}"/>
          </ac:spMkLst>
        </pc:spChg>
        <pc:picChg chg="mod">
          <ac:chgData name="shelby nickell" userId="9c5cf93e6a85ecd9" providerId="LiveId" clId="{B8E9EF4D-E95C-49D1-B49C-9CC945B6D6D4}" dt="2020-11-06T00:32:09.715" v="3623" actId="1076"/>
          <ac:picMkLst>
            <pc:docMk/>
            <pc:sldMk cId="2840458723" sldId="262"/>
            <ac:picMk id="6" creationId="{53283B98-8274-492E-BF28-D6A939735011}"/>
          </ac:picMkLst>
        </pc:picChg>
        <pc:picChg chg="add del mod">
          <ac:chgData name="shelby nickell" userId="9c5cf93e6a85ecd9" providerId="LiveId" clId="{B8E9EF4D-E95C-49D1-B49C-9CC945B6D6D4}" dt="2020-11-03T20:15:57.965" v="873" actId="21"/>
          <ac:picMkLst>
            <pc:docMk/>
            <pc:sldMk cId="2840458723" sldId="262"/>
            <ac:picMk id="1026" creationId="{3AF890F0-B041-4833-8189-C18CC674A67F}"/>
          </ac:picMkLst>
        </pc:picChg>
        <pc:picChg chg="add mod">
          <ac:chgData name="shelby nickell" userId="9c5cf93e6a85ecd9" providerId="LiveId" clId="{B8E9EF4D-E95C-49D1-B49C-9CC945B6D6D4}" dt="2020-11-03T20:16:59.768" v="881" actId="26606"/>
          <ac:picMkLst>
            <pc:docMk/>
            <pc:sldMk cId="2840458723" sldId="262"/>
            <ac:picMk id="1028" creationId="{368B509A-B015-4155-8F2B-3060E8063962}"/>
          </ac:picMkLst>
        </pc:picChg>
        <pc:cxnChg chg="add">
          <ac:chgData name="shelby nickell" userId="9c5cf93e6a85ecd9" providerId="LiveId" clId="{B8E9EF4D-E95C-49D1-B49C-9CC945B6D6D4}" dt="2020-11-03T20:16:59.768" v="881" actId="26606"/>
          <ac:cxnSpMkLst>
            <pc:docMk/>
            <pc:sldMk cId="2840458723" sldId="262"/>
            <ac:cxnSpMk id="75" creationId="{77C6DF49-CBE3-4038-AC78-35DE4FD7CE8E}"/>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5D678-8F75-4559-80DB-3A76C1C57FBF}" type="datetimeFigureOut">
              <a:rPr lang="en-US" smtClean="0"/>
              <a:t>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5A1CB-8434-4C6E-A74B-C5CBF30EAFE6}" type="slidenum">
              <a:rPr lang="en-US" smtClean="0"/>
              <a:t>‹#›</a:t>
            </a:fld>
            <a:endParaRPr lang="en-US"/>
          </a:p>
        </p:txBody>
      </p:sp>
    </p:spTree>
    <p:extLst>
      <p:ext uri="{BB962C8B-B14F-4D97-AF65-F5344CB8AC3E}">
        <p14:creationId xmlns:p14="http://schemas.microsoft.com/office/powerpoint/2010/main" val="948595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start days to weeks later.</a:t>
            </a:r>
          </a:p>
        </p:txBody>
      </p:sp>
      <p:sp>
        <p:nvSpPr>
          <p:cNvPr id="4" name="Slide Number Placeholder 3"/>
          <p:cNvSpPr>
            <a:spLocks noGrp="1"/>
          </p:cNvSpPr>
          <p:nvPr>
            <p:ph type="sldNum" sz="quarter" idx="5"/>
          </p:nvPr>
        </p:nvSpPr>
        <p:spPr/>
        <p:txBody>
          <a:bodyPr/>
          <a:lstStyle/>
          <a:p>
            <a:fld id="{2545A1CB-8434-4C6E-A74B-C5CBF30EAFE6}" type="slidenum">
              <a:rPr lang="en-US" smtClean="0"/>
              <a:t>2</a:t>
            </a:fld>
            <a:endParaRPr lang="en-US"/>
          </a:p>
        </p:txBody>
      </p:sp>
    </p:spTree>
    <p:extLst>
      <p:ext uri="{BB962C8B-B14F-4D97-AF65-F5344CB8AC3E}">
        <p14:creationId xmlns:p14="http://schemas.microsoft.com/office/powerpoint/2010/main" val="138539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Bc</a:t>
            </a:r>
            <a:r>
              <a:rPr lang="en-US" dirty="0"/>
              <a:t> the food is uncooked, the organisms are not killed off. Cross contamination is usually the cause, specifically with raw/uncooked foods and produce norovirus-ready to eat(salads), shellfish--oysters</a:t>
            </a:r>
          </a:p>
          <a:p>
            <a:endParaRPr lang="en-US" dirty="0"/>
          </a:p>
        </p:txBody>
      </p:sp>
      <p:sp>
        <p:nvSpPr>
          <p:cNvPr id="4" name="Slide Number Placeholder 3"/>
          <p:cNvSpPr>
            <a:spLocks noGrp="1"/>
          </p:cNvSpPr>
          <p:nvPr>
            <p:ph type="sldNum" sz="quarter" idx="5"/>
          </p:nvPr>
        </p:nvSpPr>
        <p:spPr/>
        <p:txBody>
          <a:bodyPr/>
          <a:lstStyle/>
          <a:p>
            <a:fld id="{2545A1CB-8434-4C6E-A74B-C5CBF30EAFE6}" type="slidenum">
              <a:rPr lang="en-US" smtClean="0"/>
              <a:t>3</a:t>
            </a:fld>
            <a:endParaRPr lang="en-US"/>
          </a:p>
        </p:txBody>
      </p:sp>
    </p:spTree>
    <p:extLst>
      <p:ext uri="{BB962C8B-B14F-4D97-AF65-F5344CB8AC3E}">
        <p14:creationId xmlns:p14="http://schemas.microsoft.com/office/powerpoint/2010/main" val="225006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Raw foods(uncooked meats/fish) separate at all times to avoid cross contamination (shopping, storing and preparing), red meats 160 degrees, poultry 165 degrees, 2 </a:t>
            </a:r>
            <a:r>
              <a:rPr lang="en-US" dirty="0" err="1"/>
              <a:t>hrs</a:t>
            </a:r>
            <a:r>
              <a:rPr lang="en-US" dirty="0"/>
              <a:t> of preparing or bringing home from store,  do not defrost on counter(room temp), best practice is to place in fridge</a:t>
            </a:r>
          </a:p>
        </p:txBody>
      </p:sp>
      <p:sp>
        <p:nvSpPr>
          <p:cNvPr id="4" name="Slide Number Placeholder 3"/>
          <p:cNvSpPr>
            <a:spLocks noGrp="1"/>
          </p:cNvSpPr>
          <p:nvPr>
            <p:ph type="sldNum" sz="quarter" idx="5"/>
          </p:nvPr>
        </p:nvSpPr>
        <p:spPr/>
        <p:txBody>
          <a:bodyPr/>
          <a:lstStyle/>
          <a:p>
            <a:fld id="{2545A1CB-8434-4C6E-A74B-C5CBF30EAFE6}" type="slidenum">
              <a:rPr lang="en-US" smtClean="0"/>
              <a:t>4</a:t>
            </a:fld>
            <a:endParaRPr lang="en-US"/>
          </a:p>
        </p:txBody>
      </p:sp>
    </p:spTree>
    <p:extLst>
      <p:ext uri="{BB962C8B-B14F-4D97-AF65-F5344CB8AC3E}">
        <p14:creationId xmlns:p14="http://schemas.microsoft.com/office/powerpoint/2010/main" val="2965926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Usually lasts hours to days-depends on what type of organism you consumed</a:t>
            </a:r>
          </a:p>
        </p:txBody>
      </p:sp>
      <p:sp>
        <p:nvSpPr>
          <p:cNvPr id="4" name="Slide Number Placeholder 3"/>
          <p:cNvSpPr>
            <a:spLocks noGrp="1"/>
          </p:cNvSpPr>
          <p:nvPr>
            <p:ph type="sldNum" sz="quarter" idx="5"/>
          </p:nvPr>
        </p:nvSpPr>
        <p:spPr/>
        <p:txBody>
          <a:bodyPr/>
          <a:lstStyle/>
          <a:p>
            <a:fld id="{2545A1CB-8434-4C6E-A74B-C5CBF30EAFE6}" type="slidenum">
              <a:rPr lang="en-US" smtClean="0"/>
              <a:t>5</a:t>
            </a:fld>
            <a:endParaRPr lang="en-US"/>
          </a:p>
        </p:txBody>
      </p:sp>
    </p:spTree>
    <p:extLst>
      <p:ext uri="{BB962C8B-B14F-4D97-AF65-F5344CB8AC3E}">
        <p14:creationId xmlns:p14="http://schemas.microsoft.com/office/powerpoint/2010/main" val="351081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thing to focus on here is the dehydration part. The vomiting and diarrhea can lead to dehydration pretty quickly so its important to monitor your intake.  Treatment if needed would be iv hydration –replace fluid and electrolytes, antibiotics if bacterial –listeria. Otherwise more mild symptoms will clear on own. </a:t>
            </a:r>
          </a:p>
        </p:txBody>
      </p:sp>
      <p:sp>
        <p:nvSpPr>
          <p:cNvPr id="4" name="Slide Number Placeholder 3"/>
          <p:cNvSpPr>
            <a:spLocks noGrp="1"/>
          </p:cNvSpPr>
          <p:nvPr>
            <p:ph type="sldNum" sz="quarter" idx="5"/>
          </p:nvPr>
        </p:nvSpPr>
        <p:spPr/>
        <p:txBody>
          <a:bodyPr/>
          <a:lstStyle/>
          <a:p>
            <a:fld id="{2545A1CB-8434-4C6E-A74B-C5CBF30EAFE6}" type="slidenum">
              <a:rPr lang="en-US" smtClean="0"/>
              <a:t>6</a:t>
            </a:fld>
            <a:endParaRPr lang="en-US"/>
          </a:p>
        </p:txBody>
      </p:sp>
    </p:spTree>
    <p:extLst>
      <p:ext uri="{BB962C8B-B14F-4D97-AF65-F5344CB8AC3E}">
        <p14:creationId xmlns:p14="http://schemas.microsoft.com/office/powerpoint/2010/main" val="3904350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11/2/2020</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86942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11/2/2020</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089329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11/2/2020</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41689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11/2/2020</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99103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11/2/2020</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89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11/2/2020</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48343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11/2/2020</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265469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11/2/2020</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68709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11/2/2020</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391351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11/2/2020</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715204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11/2/2020</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254318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11/2/2020</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4204166120"/>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image" Target="../media/image6.jpe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slideLayout" Target="../slideLayouts/slideLayout8.xml"/><Relationship Id="rId7" Type="http://schemas.openxmlformats.org/officeDocument/2006/relationships/image" Target="../media/image9.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foodsafety/symptoms.html" TargetMode="External"/><Relationship Id="rId2" Type="http://schemas.openxmlformats.org/officeDocument/2006/relationships/hyperlink" Target="https://www.mayoclinic.org/diseases-conditions/food-poisoning/symptoms-causes/syc-20356230" TargetMode="External"/><Relationship Id="rId1" Type="http://schemas.openxmlformats.org/officeDocument/2006/relationships/slideLayout" Target="../slideLayouts/slideLayout2.xml"/><Relationship Id="rId5" Type="http://schemas.openxmlformats.org/officeDocument/2006/relationships/hyperlink" Target="https://www.fda.gov/food/buy-store-serve-safe-food/food-safety-your-kitchen" TargetMode="External"/><Relationship Id="rId4" Type="http://schemas.openxmlformats.org/officeDocument/2006/relationships/hyperlink" Target="https://www.foodsafety.gov/food-poiso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1F4CD6D0-88B6-45F4-AC60-54587D3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3">
            <a:extLst>
              <a:ext uri="{FF2B5EF4-FFF2-40B4-BE49-F238E27FC236}">
                <a16:creationId xmlns:a16="http://schemas.microsoft.com/office/drawing/2014/main" id="{C424B0CA-7D31-4438-B8D8-9DEC482FF8BF}"/>
              </a:ext>
            </a:extLst>
          </p:cNvPr>
          <p:cNvPicPr>
            <a:picLocks noChangeAspect="1"/>
          </p:cNvPicPr>
          <p:nvPr/>
        </p:nvPicPr>
        <p:blipFill rotWithShape="1">
          <a:blip r:embed="rId4"/>
          <a:srcRect t="7305" b="17192"/>
          <a:stretch/>
        </p:blipFill>
        <p:spPr>
          <a:xfrm>
            <a:off x="606011" y="544680"/>
            <a:ext cx="11585989"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56" name="Rectangle 55">
            <a:extLst>
              <a:ext uri="{FF2B5EF4-FFF2-40B4-BE49-F238E27FC236}">
                <a16:creationId xmlns:a16="http://schemas.microsoft.com/office/drawing/2014/main" id="{DCFCE6BC-4706-49A2-816A-A44669F98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8637" y="1"/>
            <a:ext cx="8894726" cy="6858000"/>
          </a:xfrm>
          <a:prstGeom prst="rect">
            <a:avLst/>
          </a:prstGeom>
          <a:gradFill flip="none" rotWithShape="1">
            <a:gsLst>
              <a:gs pos="0">
                <a:srgbClr val="000000">
                  <a:alpha val="34902"/>
                </a:srgbClr>
              </a:gs>
              <a:gs pos="80000">
                <a:srgbClr val="000000">
                  <a:alpha val="0"/>
                </a:srgbClr>
              </a:gs>
              <a:gs pos="51000">
                <a:srgbClr val="000000">
                  <a:alpha val="2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8A3C648-D4FE-417C-B2D3-39497E61A3ED}"/>
              </a:ext>
            </a:extLst>
          </p:cNvPr>
          <p:cNvSpPr>
            <a:spLocks noGrp="1"/>
          </p:cNvSpPr>
          <p:nvPr>
            <p:ph type="ctrTitle"/>
          </p:nvPr>
        </p:nvSpPr>
        <p:spPr>
          <a:xfrm>
            <a:off x="2467100" y="1183195"/>
            <a:ext cx="7797799" cy="2138400"/>
          </a:xfrm>
        </p:spPr>
        <p:txBody>
          <a:bodyPr>
            <a:normAutofit/>
          </a:bodyPr>
          <a:lstStyle/>
          <a:p>
            <a:r>
              <a:rPr lang="en-US" b="1" dirty="0">
                <a:solidFill>
                  <a:srgbClr val="FFFFFF"/>
                </a:solidFill>
              </a:rPr>
              <a:t>Food poisoning </a:t>
            </a:r>
          </a:p>
        </p:txBody>
      </p:sp>
      <p:sp>
        <p:nvSpPr>
          <p:cNvPr id="3" name="Subtitle 2">
            <a:extLst>
              <a:ext uri="{FF2B5EF4-FFF2-40B4-BE49-F238E27FC236}">
                <a16:creationId xmlns:a16="http://schemas.microsoft.com/office/drawing/2014/main" id="{7901F307-0B92-43DD-AA22-990E2ABDC0C2}"/>
              </a:ext>
            </a:extLst>
          </p:cNvPr>
          <p:cNvSpPr>
            <a:spLocks noGrp="1"/>
          </p:cNvSpPr>
          <p:nvPr>
            <p:ph type="subTitle" idx="1"/>
          </p:nvPr>
        </p:nvSpPr>
        <p:spPr>
          <a:xfrm>
            <a:off x="-1374906" y="5392395"/>
            <a:ext cx="487363" cy="546262"/>
          </a:xfrm>
        </p:spPr>
        <p:txBody>
          <a:bodyPr>
            <a:normAutofit/>
          </a:bodyPr>
          <a:lstStyle/>
          <a:p>
            <a:endParaRPr lang="en-US" dirty="0">
              <a:solidFill>
                <a:srgbClr val="FFFFFF"/>
              </a:solidFill>
            </a:endParaRPr>
          </a:p>
        </p:txBody>
      </p:sp>
      <p:cxnSp>
        <p:nvCxnSpPr>
          <p:cNvPr id="58" name="Straight Connector 57">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7" name="slide 1">
            <a:hlinkClick r:id="" action="ppaction://media"/>
            <a:extLst>
              <a:ext uri="{FF2B5EF4-FFF2-40B4-BE49-F238E27FC236}">
                <a16:creationId xmlns:a16="http://schemas.microsoft.com/office/drawing/2014/main" id="{4D80FBDB-2E0F-4B98-ADD8-4AC817CB3D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28977" y="4735350"/>
            <a:ext cx="487363" cy="487363"/>
          </a:xfrm>
          <a:prstGeom prst="rect">
            <a:avLst/>
          </a:prstGeom>
        </p:spPr>
      </p:pic>
    </p:spTree>
    <p:extLst>
      <p:ext uri="{BB962C8B-B14F-4D97-AF65-F5344CB8AC3E}">
        <p14:creationId xmlns:p14="http://schemas.microsoft.com/office/powerpoint/2010/main" val="101283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4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6BB15A-2E32-4525-8D35-51F0C86DF038}"/>
              </a:ext>
            </a:extLst>
          </p:cNvPr>
          <p:cNvSpPr>
            <a:spLocks noGrp="1"/>
          </p:cNvSpPr>
          <p:nvPr>
            <p:ph type="title"/>
          </p:nvPr>
        </p:nvSpPr>
        <p:spPr>
          <a:xfrm>
            <a:off x="7766050" y="570075"/>
            <a:ext cx="3884962" cy="1200130"/>
          </a:xfrm>
          <a:solidFill>
            <a:schemeClr val="accent2"/>
          </a:solidFill>
        </p:spPr>
        <p:txBody>
          <a:bodyPr anchor="b">
            <a:normAutofit/>
          </a:bodyPr>
          <a:lstStyle/>
          <a:p>
            <a:pPr algn="ctr"/>
            <a:r>
              <a:rPr lang="en-US" dirty="0"/>
              <a:t>The details</a:t>
            </a:r>
            <a:br>
              <a:rPr lang="en-US" dirty="0"/>
            </a:br>
            <a:endParaRPr lang="en-US" dirty="0"/>
          </a:p>
        </p:txBody>
      </p:sp>
      <p:pic>
        <p:nvPicPr>
          <p:cNvPr id="3074" name="Picture 2" descr="Foodborne illness (Food poisoning)">
            <a:extLst>
              <a:ext uri="{FF2B5EF4-FFF2-40B4-BE49-F238E27FC236}">
                <a16:creationId xmlns:a16="http://schemas.microsoft.com/office/drawing/2014/main" id="{FDD9295B-9E85-42C4-87FE-D2EA8A80CA1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871" r="12060" b="-2"/>
          <a:stretch/>
        </p:blipFill>
        <p:spPr bwMode="auto">
          <a:xfrm>
            <a:off x="540988" y="540000"/>
            <a:ext cx="6671025" cy="5778000"/>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38531"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6C44AB0-E445-4A98-A839-ACCCC5C720FD}"/>
              </a:ext>
            </a:extLst>
          </p:cNvPr>
          <p:cNvSpPr>
            <a:spLocks noGrp="1"/>
          </p:cNvSpPr>
          <p:nvPr>
            <p:ph idx="1"/>
          </p:nvPr>
        </p:nvSpPr>
        <p:spPr>
          <a:xfrm>
            <a:off x="7766050" y="2432115"/>
            <a:ext cx="3884962" cy="4110085"/>
          </a:xfrm>
        </p:spPr>
        <p:txBody>
          <a:bodyPr>
            <a:normAutofit lnSpcReduction="10000"/>
          </a:bodyPr>
          <a:lstStyle/>
          <a:p>
            <a:pPr>
              <a:lnSpc>
                <a:spcPct val="115000"/>
              </a:lnSpc>
            </a:pPr>
            <a:r>
              <a:rPr lang="en-US" sz="1500" dirty="0"/>
              <a:t>Food poisoning is also called foodborne illnesses </a:t>
            </a:r>
          </a:p>
          <a:p>
            <a:pPr>
              <a:lnSpc>
                <a:spcPct val="115000"/>
              </a:lnSpc>
            </a:pPr>
            <a:r>
              <a:rPr lang="en-US" sz="1500" dirty="0"/>
              <a:t>It is commonly caused by consuming contaminated food that is infected by either a bacteria, virus, parasite or their toxins.</a:t>
            </a:r>
          </a:p>
          <a:p>
            <a:pPr>
              <a:lnSpc>
                <a:spcPct val="115000"/>
              </a:lnSpc>
            </a:pPr>
            <a:r>
              <a:rPr lang="en-US" sz="1500" dirty="0"/>
              <a:t>The contamination can happen at home or during the processing of the food by improper handling or cooking of the food.</a:t>
            </a:r>
          </a:p>
          <a:p>
            <a:pPr>
              <a:lnSpc>
                <a:spcPct val="115000"/>
              </a:lnSpc>
            </a:pPr>
            <a:r>
              <a:rPr lang="en-US" sz="1500" dirty="0"/>
              <a:t>Food poisoning usually starts within hours of ingesting the food and symptoms can range from mild to severe, occasionally leading to hospitalization. </a:t>
            </a:r>
          </a:p>
          <a:p>
            <a:pPr>
              <a:lnSpc>
                <a:spcPct val="115000"/>
              </a:lnSpc>
            </a:pPr>
            <a:endParaRPr lang="en-US" sz="1100" dirty="0"/>
          </a:p>
          <a:p>
            <a:pPr>
              <a:lnSpc>
                <a:spcPct val="115000"/>
              </a:lnSpc>
            </a:pPr>
            <a:endParaRPr lang="en-US" sz="1100" dirty="0"/>
          </a:p>
        </p:txBody>
      </p:sp>
      <p:pic>
        <p:nvPicPr>
          <p:cNvPr id="4" name="slide 2">
            <a:hlinkClick r:id="" action="ppaction://media"/>
            <a:extLst>
              <a:ext uri="{FF2B5EF4-FFF2-40B4-BE49-F238E27FC236}">
                <a16:creationId xmlns:a16="http://schemas.microsoft.com/office/drawing/2014/main" id="{94426AAF-0B78-4D75-AD03-79C7D9F4DAA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16375" y="6044243"/>
            <a:ext cx="487363" cy="487363"/>
          </a:xfrm>
          <a:prstGeom prst="rect">
            <a:avLst/>
          </a:prstGeom>
        </p:spPr>
      </p:pic>
    </p:spTree>
    <p:extLst>
      <p:ext uri="{BB962C8B-B14F-4D97-AF65-F5344CB8AC3E}">
        <p14:creationId xmlns:p14="http://schemas.microsoft.com/office/powerpoint/2010/main" val="352003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9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ADAEA-5968-4199-8707-FD9282670E52}"/>
              </a:ext>
            </a:extLst>
          </p:cNvPr>
          <p:cNvSpPr>
            <a:spLocks noGrp="1"/>
          </p:cNvSpPr>
          <p:nvPr>
            <p:ph type="title"/>
          </p:nvPr>
        </p:nvSpPr>
        <p:spPr>
          <a:xfrm>
            <a:off x="4298287" y="323850"/>
            <a:ext cx="3044825" cy="1057276"/>
          </a:xfrm>
          <a:solidFill>
            <a:srgbClr val="3D3DA9"/>
          </a:solidFill>
        </p:spPr>
        <p:txBody>
          <a:bodyPr/>
          <a:lstStyle/>
          <a:p>
            <a:br>
              <a:rPr lang="en-US" dirty="0"/>
            </a:br>
            <a:r>
              <a:rPr lang="en-US" dirty="0"/>
              <a:t>    causes</a:t>
            </a:r>
          </a:p>
        </p:txBody>
      </p:sp>
      <p:sp>
        <p:nvSpPr>
          <p:cNvPr id="3" name="Text Placeholder 2">
            <a:extLst>
              <a:ext uri="{FF2B5EF4-FFF2-40B4-BE49-F238E27FC236}">
                <a16:creationId xmlns:a16="http://schemas.microsoft.com/office/drawing/2014/main" id="{9652E2CD-5B5B-474A-A381-E319BB8E70BB}"/>
              </a:ext>
            </a:extLst>
          </p:cNvPr>
          <p:cNvSpPr>
            <a:spLocks noGrp="1"/>
          </p:cNvSpPr>
          <p:nvPr>
            <p:ph type="body" idx="1"/>
          </p:nvPr>
        </p:nvSpPr>
        <p:spPr>
          <a:xfrm>
            <a:off x="12407048" y="1097701"/>
            <a:ext cx="800341" cy="112906"/>
          </a:xfrm>
        </p:spPr>
        <p:txBody>
          <a:bodyPr>
            <a:normAutofit fontScale="47500" lnSpcReduction="20000"/>
          </a:bodyPr>
          <a:lstStyle/>
          <a:p>
            <a:endParaRPr lang="en-US" dirty="0"/>
          </a:p>
        </p:txBody>
      </p:sp>
      <p:sp>
        <p:nvSpPr>
          <p:cNvPr id="4" name="Content Placeholder 3">
            <a:extLst>
              <a:ext uri="{FF2B5EF4-FFF2-40B4-BE49-F238E27FC236}">
                <a16:creationId xmlns:a16="http://schemas.microsoft.com/office/drawing/2014/main" id="{7AB3429A-7762-43CA-A213-0ED588B59EF6}"/>
              </a:ext>
            </a:extLst>
          </p:cNvPr>
          <p:cNvSpPr>
            <a:spLocks noGrp="1"/>
          </p:cNvSpPr>
          <p:nvPr>
            <p:ph sz="half" idx="2"/>
          </p:nvPr>
        </p:nvSpPr>
        <p:spPr>
          <a:xfrm>
            <a:off x="544505" y="2064469"/>
            <a:ext cx="5551495" cy="4554082"/>
          </a:xfrm>
        </p:spPr>
        <p:txBody>
          <a:bodyPr>
            <a:normAutofit fontScale="70000" lnSpcReduction="20000"/>
          </a:bodyPr>
          <a:lstStyle/>
          <a:p>
            <a:r>
              <a:rPr lang="en-US" sz="2300" b="1" dirty="0"/>
              <a:t>E. coli</a:t>
            </a:r>
            <a:r>
              <a:rPr lang="en-US" dirty="0"/>
              <a:t>.: 1-8 days for symptoms to start, mainly undercooked beef, unpasteurized milk/apple cider, and contaminated water</a:t>
            </a:r>
          </a:p>
          <a:p>
            <a:r>
              <a:rPr lang="en-US" sz="2300" b="1" dirty="0"/>
              <a:t>Salmonella</a:t>
            </a:r>
            <a:r>
              <a:rPr lang="en-US" dirty="0"/>
              <a:t>: 1-3 days for symptoms to start, usually from undercooked or raw meat and egg yolks. Can be spread by cutting surfaces and knifes. </a:t>
            </a:r>
          </a:p>
          <a:p>
            <a:r>
              <a:rPr lang="en-US" sz="2300" b="1" dirty="0"/>
              <a:t>Cyclospora</a:t>
            </a:r>
            <a:r>
              <a:rPr lang="en-US" dirty="0"/>
              <a:t>: up to 1 week before symptoms start, mainly from raw fruit, vegetables and herbs</a:t>
            </a:r>
          </a:p>
          <a:p>
            <a:r>
              <a:rPr lang="en-US" sz="2300" b="1" dirty="0"/>
              <a:t>Norovirus</a:t>
            </a:r>
            <a:r>
              <a:rPr lang="en-US" dirty="0"/>
              <a:t>: 12-48 hours for symptoms to start, usually from raw or ready to eat produce or shellfish from contaminated water. Can be transferred by infected food handler.  </a:t>
            </a:r>
          </a:p>
          <a:p>
            <a:r>
              <a:rPr lang="en-US" sz="2300" b="1" dirty="0"/>
              <a:t>Listeria</a:t>
            </a:r>
            <a:r>
              <a:rPr lang="en-US" dirty="0"/>
              <a:t>: 9-48 hours for symptoms to start, found in hot dogs, lunch meat, unpasteurized milk/cheese, unwashed produce. </a:t>
            </a:r>
          </a:p>
          <a:p>
            <a:r>
              <a:rPr lang="en-US" sz="2300" b="1" dirty="0"/>
              <a:t>Campylobacter</a:t>
            </a:r>
            <a:r>
              <a:rPr lang="en-US" dirty="0"/>
              <a:t>: 2-5 days for symptoms to start, main source comes from meat, poultry, unpasteurized milk. Also from animal feces coming in contact with the meat. </a:t>
            </a:r>
          </a:p>
          <a:p>
            <a:endParaRPr lang="en-US" dirty="0"/>
          </a:p>
          <a:p>
            <a:endParaRPr lang="en-US" dirty="0"/>
          </a:p>
        </p:txBody>
      </p:sp>
      <p:sp>
        <p:nvSpPr>
          <p:cNvPr id="5" name="Text Placeholder 4">
            <a:extLst>
              <a:ext uri="{FF2B5EF4-FFF2-40B4-BE49-F238E27FC236}">
                <a16:creationId xmlns:a16="http://schemas.microsoft.com/office/drawing/2014/main" id="{6B778511-1DDF-4E2D-BBD3-E8E5982F79D2}"/>
              </a:ext>
            </a:extLst>
          </p:cNvPr>
          <p:cNvSpPr>
            <a:spLocks noGrp="1"/>
          </p:cNvSpPr>
          <p:nvPr>
            <p:ph type="body" sz="quarter" idx="3"/>
          </p:nvPr>
        </p:nvSpPr>
        <p:spPr>
          <a:xfrm>
            <a:off x="12264271" y="323850"/>
            <a:ext cx="142777" cy="317173"/>
          </a:xfrm>
        </p:spPr>
        <p:txBody>
          <a:bodyPr>
            <a:normAutofit fontScale="47500" lnSpcReduction="20000"/>
          </a:bodyPr>
          <a:lstStyle/>
          <a:p>
            <a:endParaRPr lang="en-US" dirty="0"/>
          </a:p>
        </p:txBody>
      </p:sp>
      <p:pic>
        <p:nvPicPr>
          <p:cNvPr id="5122" name="Picture 2" descr="Salmonella Food Poisoning | About Salmonella">
            <a:extLst>
              <a:ext uri="{FF2B5EF4-FFF2-40B4-BE49-F238E27FC236}">
                <a16:creationId xmlns:a16="http://schemas.microsoft.com/office/drawing/2014/main" id="{F4EB80D4-ABB9-4242-B4EB-BA491FA81523}"/>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2038800" y="1739842"/>
            <a:ext cx="2038800" cy="154770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w Long Does Food Poisoning Last? Types, Causes, Symptoms &amp; Treatment">
            <a:extLst>
              <a:ext uri="{FF2B5EF4-FFF2-40B4-BE49-F238E27FC236}">
                <a16:creationId xmlns:a16="http://schemas.microsoft.com/office/drawing/2014/main" id="{A9A05C26-9BDC-4C4E-B1AB-4089C5745F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8093" y="2326011"/>
            <a:ext cx="5039402" cy="342434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he leading sources of food poisoning - CNN">
            <a:extLst>
              <a:ext uri="{FF2B5EF4-FFF2-40B4-BE49-F238E27FC236}">
                <a16:creationId xmlns:a16="http://schemas.microsoft.com/office/drawing/2014/main" id="{0974803C-38D0-4BF1-8781-88A57255E6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2488" y="-77771"/>
            <a:ext cx="3062488" cy="1723345"/>
          </a:xfrm>
          <a:prstGeom prst="rect">
            <a:avLst/>
          </a:prstGeom>
          <a:noFill/>
          <a:extLst>
            <a:ext uri="{909E8E84-426E-40DD-AFC4-6F175D3DCCD1}">
              <a14:hiddenFill xmlns:a14="http://schemas.microsoft.com/office/drawing/2010/main">
                <a:solidFill>
                  <a:srgbClr val="FFFFFF"/>
                </a:solidFill>
              </a14:hiddenFill>
            </a:ext>
          </a:extLst>
        </p:spPr>
      </p:pic>
      <p:pic>
        <p:nvPicPr>
          <p:cNvPr id="7" name="slide 3">
            <a:hlinkClick r:id="" action="ppaction://media"/>
            <a:extLst>
              <a:ext uri="{FF2B5EF4-FFF2-40B4-BE49-F238E27FC236}">
                <a16:creationId xmlns:a16="http://schemas.microsoft.com/office/drawing/2014/main" id="{77CCDDC2-FF97-46C1-B3E8-76157F8B776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161784" y="5908871"/>
            <a:ext cx="487363" cy="487363"/>
          </a:xfrm>
          <a:prstGeom prst="rect">
            <a:avLst/>
          </a:prstGeom>
        </p:spPr>
      </p:pic>
    </p:spTree>
    <p:extLst>
      <p:ext uri="{BB962C8B-B14F-4D97-AF65-F5344CB8AC3E}">
        <p14:creationId xmlns:p14="http://schemas.microsoft.com/office/powerpoint/2010/main" val="811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82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F3465-109F-4F92-AD54-0D4D8EA973D9}"/>
              </a:ext>
            </a:extLst>
          </p:cNvPr>
          <p:cNvSpPr>
            <a:spLocks noGrp="1"/>
          </p:cNvSpPr>
          <p:nvPr>
            <p:ph type="title"/>
          </p:nvPr>
        </p:nvSpPr>
        <p:spPr>
          <a:xfrm>
            <a:off x="6663910" y="540032"/>
            <a:ext cx="4426782" cy="1545939"/>
          </a:xfrm>
          <a:solidFill>
            <a:srgbClr val="9B2FBD"/>
          </a:solidFill>
        </p:spPr>
        <p:txBody>
          <a:bodyPr vert="horz" lIns="0" tIns="0" rIns="0" bIns="0" rtlCol="0" anchor="b" anchorCtr="0">
            <a:normAutofit/>
          </a:bodyPr>
          <a:lstStyle/>
          <a:p>
            <a:pPr algn="ctr"/>
            <a:r>
              <a:rPr lang="en-US" dirty="0"/>
              <a:t>Prevention</a:t>
            </a:r>
            <a:br>
              <a:rPr lang="en-US" dirty="0"/>
            </a:br>
            <a:endParaRPr lang="en-US" dirty="0"/>
          </a:p>
        </p:txBody>
      </p:sp>
      <p:pic>
        <p:nvPicPr>
          <p:cNvPr id="1028" name="Picture 4" descr="Food Poisoning - Missouri Poison Center">
            <a:extLst>
              <a:ext uri="{FF2B5EF4-FFF2-40B4-BE49-F238E27FC236}">
                <a16:creationId xmlns:a16="http://schemas.microsoft.com/office/drawing/2014/main" id="{368B509A-B015-4155-8F2B-3060E806396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40989" y="620019"/>
            <a:ext cx="4996212" cy="5615307"/>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07300"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BB265075-7F74-4C6A-9B8C-16FE485618A6}"/>
              </a:ext>
            </a:extLst>
          </p:cNvPr>
          <p:cNvSpPr>
            <a:spLocks noGrp="1"/>
          </p:cNvSpPr>
          <p:nvPr>
            <p:ph type="body" sz="half" idx="2"/>
          </p:nvPr>
        </p:nvSpPr>
        <p:spPr>
          <a:xfrm>
            <a:off x="6645276" y="2759076"/>
            <a:ext cx="4460874" cy="3877391"/>
          </a:xfrm>
        </p:spPr>
        <p:txBody>
          <a:bodyPr vert="horz" lIns="0" tIns="0" rIns="0" bIns="0" rtlCol="0" anchor="t" anchorCtr="0">
            <a:normAutofit lnSpcReduction="10000"/>
          </a:bodyPr>
          <a:lstStyle/>
          <a:p>
            <a:pPr marL="342900" indent="-342900">
              <a:buFont typeface="Arial" panose="020B0604020202020204" pitchFamily="34" charset="0"/>
              <a:buChar char="•"/>
            </a:pPr>
            <a:r>
              <a:rPr lang="en-US" dirty="0"/>
              <a:t>Wash hands, cooking surfaces and utensils often</a:t>
            </a:r>
          </a:p>
          <a:p>
            <a:pPr marL="342900" indent="-342900">
              <a:buFont typeface="Arial" panose="020B0604020202020204" pitchFamily="34" charset="0"/>
              <a:buChar char="•"/>
            </a:pPr>
            <a:r>
              <a:rPr lang="en-US" dirty="0"/>
              <a:t>Keep raw foods separate</a:t>
            </a:r>
          </a:p>
          <a:p>
            <a:pPr marL="342900" indent="-342900">
              <a:buFont typeface="Arial" panose="020B0604020202020204" pitchFamily="34" charset="0"/>
              <a:buChar char="•"/>
            </a:pPr>
            <a:r>
              <a:rPr lang="en-US" dirty="0"/>
              <a:t>Use a thermometer to make sure food is thoroughly cooked</a:t>
            </a:r>
          </a:p>
          <a:p>
            <a:pPr marL="342900" indent="-342900">
              <a:buFont typeface="Arial" panose="020B0604020202020204" pitchFamily="34" charset="0"/>
              <a:buChar char="•"/>
            </a:pPr>
            <a:r>
              <a:rPr lang="en-US" dirty="0"/>
              <a:t>Freeze or place perishable foods in refrigerator within 2 hours</a:t>
            </a:r>
          </a:p>
          <a:p>
            <a:pPr marL="342900" indent="-342900">
              <a:buFont typeface="Arial" panose="020B0604020202020204" pitchFamily="34" charset="0"/>
              <a:buChar char="•"/>
            </a:pPr>
            <a:r>
              <a:rPr lang="en-US" dirty="0"/>
              <a:t>Defrost food carefully </a:t>
            </a:r>
          </a:p>
          <a:p>
            <a:pPr marL="342900" indent="-342900">
              <a:buFont typeface="Arial" panose="020B0604020202020204" pitchFamily="34" charset="0"/>
              <a:buChar char="•"/>
            </a:pPr>
            <a:r>
              <a:rPr lang="en-US" dirty="0"/>
              <a:t>Wash produce </a:t>
            </a:r>
          </a:p>
          <a:p>
            <a:endParaRPr lang="en-US" dirty="0"/>
          </a:p>
        </p:txBody>
      </p:sp>
      <p:pic>
        <p:nvPicPr>
          <p:cNvPr id="6" name="slide 4">
            <a:hlinkClick r:id="" action="ppaction://media"/>
            <a:extLst>
              <a:ext uri="{FF2B5EF4-FFF2-40B4-BE49-F238E27FC236}">
                <a16:creationId xmlns:a16="http://schemas.microsoft.com/office/drawing/2014/main" id="{53283B98-8274-492E-BF28-D6A93973501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1439" y="5991644"/>
            <a:ext cx="487363" cy="487363"/>
          </a:xfrm>
          <a:prstGeom prst="rect">
            <a:avLst/>
          </a:prstGeom>
        </p:spPr>
      </p:pic>
    </p:spTree>
    <p:extLst>
      <p:ext uri="{BB962C8B-B14F-4D97-AF65-F5344CB8AC3E}">
        <p14:creationId xmlns:p14="http://schemas.microsoft.com/office/powerpoint/2010/main" val="284045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07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6FF65-7D63-4584-B41B-2F8C9CDC2484}"/>
              </a:ext>
            </a:extLst>
          </p:cNvPr>
          <p:cNvSpPr>
            <a:spLocks noGrp="1"/>
          </p:cNvSpPr>
          <p:nvPr>
            <p:ph type="title"/>
          </p:nvPr>
        </p:nvSpPr>
        <p:spPr>
          <a:xfrm>
            <a:off x="3374796" y="235474"/>
            <a:ext cx="4798243" cy="1408288"/>
          </a:xfrm>
          <a:solidFill>
            <a:schemeClr val="accent6"/>
          </a:solidFill>
        </p:spPr>
        <p:txBody>
          <a:bodyPr/>
          <a:lstStyle/>
          <a:p>
            <a:br>
              <a:rPr lang="en-US" dirty="0"/>
            </a:br>
            <a:r>
              <a:rPr lang="en-US" dirty="0"/>
              <a:t>        symptoms</a:t>
            </a:r>
          </a:p>
        </p:txBody>
      </p:sp>
      <p:sp>
        <p:nvSpPr>
          <p:cNvPr id="4" name="Text Placeholder 3">
            <a:extLst>
              <a:ext uri="{FF2B5EF4-FFF2-40B4-BE49-F238E27FC236}">
                <a16:creationId xmlns:a16="http://schemas.microsoft.com/office/drawing/2014/main" id="{5460CDE0-667E-4879-812F-5DD50BCADFDE}"/>
              </a:ext>
            </a:extLst>
          </p:cNvPr>
          <p:cNvSpPr>
            <a:spLocks noGrp="1"/>
          </p:cNvSpPr>
          <p:nvPr>
            <p:ph type="body" sz="half" idx="2"/>
          </p:nvPr>
        </p:nvSpPr>
        <p:spPr>
          <a:xfrm>
            <a:off x="829566" y="2680497"/>
            <a:ext cx="3696857" cy="3484632"/>
          </a:xfrm>
        </p:spPr>
        <p:txBody>
          <a:bodyPr>
            <a:normAutofit fontScale="77500" lnSpcReduction="20000"/>
          </a:bodyPr>
          <a:lstStyle/>
          <a:p>
            <a:pPr marL="342900" indent="-342900">
              <a:buFont typeface="Arial" panose="020B0604020202020204" pitchFamily="34" charset="0"/>
              <a:buChar char="•"/>
            </a:pPr>
            <a:r>
              <a:rPr lang="en-US" dirty="0"/>
              <a:t>Upset stomach </a:t>
            </a:r>
          </a:p>
          <a:p>
            <a:pPr marL="342900" indent="-342900">
              <a:buFont typeface="Arial" panose="020B0604020202020204" pitchFamily="34" charset="0"/>
              <a:buChar char="•"/>
            </a:pPr>
            <a:r>
              <a:rPr lang="en-US" dirty="0"/>
              <a:t>Nausea</a:t>
            </a:r>
          </a:p>
          <a:p>
            <a:pPr marL="342900" indent="-342900">
              <a:buFont typeface="Arial" panose="020B0604020202020204" pitchFamily="34" charset="0"/>
              <a:buChar char="•"/>
            </a:pPr>
            <a:r>
              <a:rPr lang="en-US" dirty="0"/>
              <a:t>Vomiting</a:t>
            </a:r>
          </a:p>
          <a:p>
            <a:pPr marL="342900" indent="-342900">
              <a:buFont typeface="Arial" panose="020B0604020202020204" pitchFamily="34" charset="0"/>
              <a:buChar char="•"/>
            </a:pPr>
            <a:r>
              <a:rPr lang="en-US" dirty="0"/>
              <a:t>Stomach cramping</a:t>
            </a:r>
          </a:p>
          <a:p>
            <a:pPr marL="342900" indent="-342900">
              <a:buFont typeface="Arial" panose="020B0604020202020204" pitchFamily="34" charset="0"/>
              <a:buChar char="•"/>
            </a:pPr>
            <a:r>
              <a:rPr lang="en-US" dirty="0"/>
              <a:t>Diarrhea</a:t>
            </a:r>
          </a:p>
          <a:p>
            <a:pPr marL="342900" indent="-342900">
              <a:buFont typeface="Arial" panose="020B0604020202020204" pitchFamily="34" charset="0"/>
              <a:buChar char="•"/>
            </a:pPr>
            <a:r>
              <a:rPr lang="en-US" dirty="0"/>
              <a:t>Fever </a:t>
            </a:r>
          </a:p>
          <a:p>
            <a:endParaRPr lang="en-US" dirty="0"/>
          </a:p>
          <a:p>
            <a:r>
              <a:rPr lang="en-US" dirty="0"/>
              <a:t>It’s important to report your symptoms to the local health department. It can help prevent an outbreak!</a:t>
            </a:r>
          </a:p>
        </p:txBody>
      </p:sp>
      <p:pic>
        <p:nvPicPr>
          <p:cNvPr id="2050" name="Picture 2" descr="Angela Davis on Twitter: &quot;Don't let a foodborne illness be a part of your  summer grilling season. Friday at 11 @MPRnews hear what three food safety  experts have to say about food">
            <a:extLst>
              <a:ext uri="{FF2B5EF4-FFF2-40B4-BE49-F238E27FC236}">
                <a16:creationId xmlns:a16="http://schemas.microsoft.com/office/drawing/2014/main" id="{7683AE87-18D3-473E-816E-FF21280228BF}"/>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977607" y="2680497"/>
            <a:ext cx="6738112" cy="3369056"/>
          </a:xfrm>
          <a:prstGeom prst="rect">
            <a:avLst/>
          </a:prstGeom>
          <a:noFill/>
          <a:extLst>
            <a:ext uri="{909E8E84-426E-40DD-AFC4-6F175D3DCCD1}">
              <a14:hiddenFill xmlns:a14="http://schemas.microsoft.com/office/drawing/2010/main">
                <a:solidFill>
                  <a:srgbClr val="FFFFFF"/>
                </a:solidFill>
              </a14:hiddenFill>
            </a:ext>
          </a:extLst>
        </p:spPr>
      </p:pic>
      <p:pic>
        <p:nvPicPr>
          <p:cNvPr id="5" name="slide 5">
            <a:hlinkClick r:id="" action="ppaction://media"/>
            <a:extLst>
              <a:ext uri="{FF2B5EF4-FFF2-40B4-BE49-F238E27FC236}">
                <a16:creationId xmlns:a16="http://schemas.microsoft.com/office/drawing/2014/main" id="{E1496C78-719E-4255-A6AD-312388BF9A9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060433" y="6049553"/>
            <a:ext cx="487363" cy="487363"/>
          </a:xfrm>
          <a:prstGeom prst="rect">
            <a:avLst/>
          </a:prstGeom>
        </p:spPr>
      </p:pic>
      <p:pic>
        <p:nvPicPr>
          <p:cNvPr id="7" name="Graphic 6" descr="Exclamation mark">
            <a:extLst>
              <a:ext uri="{FF2B5EF4-FFF2-40B4-BE49-F238E27FC236}">
                <a16:creationId xmlns:a16="http://schemas.microsoft.com/office/drawing/2014/main" id="{F7B6B175-4106-4D93-A25C-66440824C30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506" y="5378834"/>
            <a:ext cx="914400" cy="914400"/>
          </a:xfrm>
          <a:prstGeom prst="rect">
            <a:avLst/>
          </a:prstGeom>
        </p:spPr>
      </p:pic>
    </p:spTree>
    <p:extLst>
      <p:ext uri="{BB962C8B-B14F-4D97-AF65-F5344CB8AC3E}">
        <p14:creationId xmlns:p14="http://schemas.microsoft.com/office/powerpoint/2010/main" val="241566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932AE-3347-40AF-AE32-0553CC8DF8F8}"/>
              </a:ext>
            </a:extLst>
          </p:cNvPr>
          <p:cNvSpPr>
            <a:spLocks noGrp="1"/>
          </p:cNvSpPr>
          <p:nvPr>
            <p:ph type="title"/>
          </p:nvPr>
        </p:nvSpPr>
        <p:spPr>
          <a:xfrm>
            <a:off x="1079500" y="628650"/>
            <a:ext cx="10026650" cy="1038225"/>
          </a:xfrm>
          <a:solidFill>
            <a:schemeClr val="accent3"/>
          </a:solidFill>
        </p:spPr>
        <p:txBody>
          <a:bodyPr/>
          <a:lstStyle/>
          <a:p>
            <a:br>
              <a:rPr lang="en-US" dirty="0"/>
            </a:br>
            <a:r>
              <a:rPr lang="en-US" dirty="0"/>
              <a:t>             When to see the doctor:</a:t>
            </a:r>
          </a:p>
        </p:txBody>
      </p:sp>
      <p:sp>
        <p:nvSpPr>
          <p:cNvPr id="3" name="Content Placeholder 2">
            <a:extLst>
              <a:ext uri="{FF2B5EF4-FFF2-40B4-BE49-F238E27FC236}">
                <a16:creationId xmlns:a16="http://schemas.microsoft.com/office/drawing/2014/main" id="{5105EACB-444B-44C8-B792-008239725F41}"/>
              </a:ext>
            </a:extLst>
          </p:cNvPr>
          <p:cNvSpPr>
            <a:spLocks noGrp="1"/>
          </p:cNvSpPr>
          <p:nvPr>
            <p:ph idx="1"/>
          </p:nvPr>
        </p:nvSpPr>
        <p:spPr>
          <a:xfrm>
            <a:off x="4581427" y="2255608"/>
            <a:ext cx="6524723" cy="3978275"/>
          </a:xfrm>
        </p:spPr>
        <p:txBody>
          <a:bodyPr/>
          <a:lstStyle/>
          <a:p>
            <a:r>
              <a:rPr lang="en-US" dirty="0"/>
              <a:t>In you see blood in your bowel movements</a:t>
            </a:r>
          </a:p>
          <a:p>
            <a:r>
              <a:rPr lang="en-US" dirty="0"/>
              <a:t>A fever over 102 that doesn’t come down with Tylenol </a:t>
            </a:r>
          </a:p>
          <a:p>
            <a:r>
              <a:rPr lang="en-US" dirty="0"/>
              <a:t>Frequent vomiting that prevents liquids from staying down</a:t>
            </a:r>
          </a:p>
          <a:p>
            <a:r>
              <a:rPr lang="en-US" dirty="0"/>
              <a:t>Diarrhea that lasts for more than 3 days</a:t>
            </a:r>
          </a:p>
          <a:p>
            <a:r>
              <a:rPr lang="en-US" dirty="0"/>
              <a:t>Dehydration-dry mouth, feeling dizzy, decreased amount of urine</a:t>
            </a:r>
          </a:p>
        </p:txBody>
      </p:sp>
      <p:pic>
        <p:nvPicPr>
          <p:cNvPr id="4098" name="Picture 2" descr="Profile, doctor, worker, labour, user, female, women icon - Download">
            <a:extLst>
              <a:ext uri="{FF2B5EF4-FFF2-40B4-BE49-F238E27FC236}">
                <a16:creationId xmlns:a16="http://schemas.microsoft.com/office/drawing/2014/main" id="{D0A3DA40-6731-4DD5-BF1A-4AB5B40429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682" y="1666875"/>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6" name="slide 6">
            <a:hlinkClick r:id="" action="ppaction://media"/>
            <a:extLst>
              <a:ext uri="{FF2B5EF4-FFF2-40B4-BE49-F238E27FC236}">
                <a16:creationId xmlns:a16="http://schemas.microsoft.com/office/drawing/2014/main" id="{813DBD3B-5838-4647-A16D-AA8600FF2A6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285916" y="5901416"/>
            <a:ext cx="487363" cy="487363"/>
          </a:xfrm>
          <a:prstGeom prst="rect">
            <a:avLst/>
          </a:prstGeom>
        </p:spPr>
      </p:pic>
    </p:spTree>
    <p:extLst>
      <p:ext uri="{BB962C8B-B14F-4D97-AF65-F5344CB8AC3E}">
        <p14:creationId xmlns:p14="http://schemas.microsoft.com/office/powerpoint/2010/main" val="252944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15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0F09B-D399-4637-BA0C-673E59C39680}"/>
              </a:ext>
            </a:extLst>
          </p:cNvPr>
          <p:cNvSpPr>
            <a:spLocks noGrp="1"/>
          </p:cNvSpPr>
          <p:nvPr>
            <p:ph type="title"/>
          </p:nvPr>
        </p:nvSpPr>
        <p:spPr>
          <a:xfrm>
            <a:off x="999241" y="575036"/>
            <a:ext cx="3516198" cy="1091840"/>
          </a:xfrm>
          <a:solidFill>
            <a:schemeClr val="accent1"/>
          </a:solidFill>
        </p:spPr>
        <p:txBody>
          <a:bodyPr/>
          <a:lstStyle/>
          <a:p>
            <a:br>
              <a:rPr lang="en-US" dirty="0"/>
            </a:br>
            <a:r>
              <a:rPr lang="en-US" dirty="0"/>
              <a:t>  References </a:t>
            </a:r>
          </a:p>
        </p:txBody>
      </p:sp>
      <p:sp>
        <p:nvSpPr>
          <p:cNvPr id="3" name="Content Placeholder 2">
            <a:extLst>
              <a:ext uri="{FF2B5EF4-FFF2-40B4-BE49-F238E27FC236}">
                <a16:creationId xmlns:a16="http://schemas.microsoft.com/office/drawing/2014/main" id="{D254E94B-04C2-4406-BCD3-394FE6DB727C}"/>
              </a:ext>
            </a:extLst>
          </p:cNvPr>
          <p:cNvSpPr>
            <a:spLocks noGrp="1"/>
          </p:cNvSpPr>
          <p:nvPr>
            <p:ph idx="1"/>
          </p:nvPr>
        </p:nvSpPr>
        <p:spPr>
          <a:xfrm>
            <a:off x="999241" y="2205479"/>
            <a:ext cx="10026650" cy="3978275"/>
          </a:xfrm>
        </p:spPr>
        <p:txBody>
          <a:bodyPr>
            <a:normAutofit fontScale="85000" lnSpcReduction="20000"/>
          </a:bodyPr>
          <a:lstStyle/>
          <a:p>
            <a:r>
              <a:rPr lang="en-US" dirty="0"/>
              <a:t>Food Poisoning. Mayo Clinic. </a:t>
            </a:r>
            <a:r>
              <a:rPr lang="en-US" dirty="0">
                <a:hlinkClick r:id="rId2">
                  <a:extLst>
                    <a:ext uri="{A12FA001-AC4F-418D-AE19-62706E023703}">
                      <ahyp:hlinkClr xmlns:ahyp="http://schemas.microsoft.com/office/drawing/2018/hyperlinkcolor" val="tx"/>
                    </a:ext>
                  </a:extLst>
                </a:hlinkClick>
              </a:rPr>
              <a:t>https://www.mayoclinic.org/diseases-conditions/food-poisoning/symptoms-causes/syc-20356230</a:t>
            </a:r>
            <a:r>
              <a:rPr lang="en-US" dirty="0"/>
              <a:t>. Accessed November 3,2020.</a:t>
            </a:r>
          </a:p>
          <a:p>
            <a:endParaRPr lang="en-US" dirty="0"/>
          </a:p>
          <a:p>
            <a:r>
              <a:rPr lang="en-US" dirty="0"/>
              <a:t>Food Safety: Food Poisoning Symptoms. Centers for Disease Control and Prevention. </a:t>
            </a:r>
            <a:r>
              <a:rPr lang="en-US" dirty="0">
                <a:hlinkClick r:id="rId3">
                  <a:extLst>
                    <a:ext uri="{A12FA001-AC4F-418D-AE19-62706E023703}">
                      <ahyp:hlinkClr xmlns:ahyp="http://schemas.microsoft.com/office/drawing/2018/hyperlinkcolor" val="tx"/>
                    </a:ext>
                  </a:extLst>
                </a:hlinkClick>
              </a:rPr>
              <a:t>https://www.cdc.gov/foodsafety/symptoms.html</a:t>
            </a:r>
            <a:r>
              <a:rPr lang="en-US" dirty="0"/>
              <a:t>. Accessed November 3, 2020. </a:t>
            </a:r>
          </a:p>
          <a:p>
            <a:endParaRPr lang="en-US" dirty="0"/>
          </a:p>
          <a:p>
            <a:r>
              <a:rPr lang="en-US" dirty="0"/>
              <a:t>Food Poisoning. Food and Safety.gov. </a:t>
            </a:r>
            <a:r>
              <a:rPr lang="en-US" dirty="0">
                <a:hlinkClick r:id="rId4">
                  <a:extLst>
                    <a:ext uri="{A12FA001-AC4F-418D-AE19-62706E023703}">
                      <ahyp:hlinkClr xmlns:ahyp="http://schemas.microsoft.com/office/drawing/2018/hyperlinkcolor" val="tx"/>
                    </a:ext>
                  </a:extLst>
                </a:hlinkClick>
              </a:rPr>
              <a:t>https://www.foodsafety.gov/food-poisoning</a:t>
            </a:r>
            <a:r>
              <a:rPr lang="en-US" dirty="0"/>
              <a:t>. Accessed November 4,2020.</a:t>
            </a:r>
          </a:p>
          <a:p>
            <a:endParaRPr lang="en-US" dirty="0"/>
          </a:p>
          <a:p>
            <a:r>
              <a:rPr lang="en-US" dirty="0"/>
              <a:t>Food Safety in Your Kitchen. U.S. Food &amp; Drug Administration. </a:t>
            </a:r>
            <a:r>
              <a:rPr lang="en-US" dirty="0">
                <a:hlinkClick r:id="rId5">
                  <a:extLst>
                    <a:ext uri="{A12FA001-AC4F-418D-AE19-62706E023703}">
                      <ahyp:hlinkClr xmlns:ahyp="http://schemas.microsoft.com/office/drawing/2018/hyperlinkcolor" val="tx"/>
                    </a:ext>
                  </a:extLst>
                </a:hlinkClick>
              </a:rPr>
              <a:t>https://www.fda.gov/food/buy-store-serve-safe-food/food-safety-your-kitchen</a:t>
            </a:r>
            <a:r>
              <a:rPr lang="en-US" dirty="0"/>
              <a:t>. Accessed November 4, 2020.</a:t>
            </a:r>
          </a:p>
        </p:txBody>
      </p:sp>
    </p:spTree>
    <p:extLst>
      <p:ext uri="{BB962C8B-B14F-4D97-AF65-F5344CB8AC3E}">
        <p14:creationId xmlns:p14="http://schemas.microsoft.com/office/powerpoint/2010/main" val="232858908"/>
      </p:ext>
    </p:extLst>
  </p:cSld>
  <p:clrMapOvr>
    <a:masterClrMapping/>
  </p:clrMapOvr>
</p:sld>
</file>

<file path=ppt/theme/theme1.xml><?xml version="1.0" encoding="utf-8"?>
<a:theme xmlns:a="http://schemas.openxmlformats.org/drawingml/2006/main" name="LeafVTI">
  <a:themeElements>
    <a:clrScheme name="AnalogousFromRegularSeedRightStep">
      <a:dk1>
        <a:srgbClr val="000000"/>
      </a:dk1>
      <a:lt1>
        <a:srgbClr val="FFFFFF"/>
      </a:lt1>
      <a:dk2>
        <a:srgbClr val="36371F"/>
      </a:dk2>
      <a:lt2>
        <a:srgbClr val="E2E8E8"/>
      </a:lt2>
      <a:accent1>
        <a:srgbClr val="E73829"/>
      </a:accent1>
      <a:accent2>
        <a:srgbClr val="D57617"/>
      </a:accent2>
      <a:accent3>
        <a:srgbClr val="B1A51F"/>
      </a:accent3>
      <a:accent4>
        <a:srgbClr val="7DB213"/>
      </a:accent4>
      <a:accent5>
        <a:srgbClr val="47B921"/>
      </a:accent5>
      <a:accent6>
        <a:srgbClr val="14BC30"/>
      </a:accent6>
      <a:hlink>
        <a:srgbClr val="329098"/>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F4D933D1A8EE43A4EED07802EE7B7F" ma:contentTypeVersion="2" ma:contentTypeDescription="Create a new document." ma:contentTypeScope="" ma:versionID="de0886374265b35404009c249256d549">
  <xsd:schema xmlns:xsd="http://www.w3.org/2001/XMLSchema" xmlns:xs="http://www.w3.org/2001/XMLSchema" xmlns:p="http://schemas.microsoft.com/office/2006/metadata/properties" xmlns:ns2="bc3d0652-f8aa-4017-a2d7-99e3d71e499e" targetNamespace="http://schemas.microsoft.com/office/2006/metadata/properties" ma:root="true" ma:fieldsID="1b4512e2e250ddd410fe6849ee020976" ns2:_="">
    <xsd:import namespace="bc3d0652-f8aa-4017-a2d7-99e3d71e499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3d0652-f8aa-4017-a2d7-99e3d71e49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2C8717-93DB-4312-9196-B9C0FF84C1A2}"/>
</file>

<file path=customXml/itemProps2.xml><?xml version="1.0" encoding="utf-8"?>
<ds:datastoreItem xmlns:ds="http://schemas.openxmlformats.org/officeDocument/2006/customXml" ds:itemID="{825C253B-568F-4E51-8C2A-E792FADCDE3A}"/>
</file>

<file path=customXml/itemProps3.xml><?xml version="1.0" encoding="utf-8"?>
<ds:datastoreItem xmlns:ds="http://schemas.openxmlformats.org/officeDocument/2006/customXml" ds:itemID="{6D384C14-BA0C-49BD-948B-6C1A338BEBC0}"/>
</file>

<file path=docProps/app.xml><?xml version="1.0" encoding="utf-8"?>
<Properties xmlns="http://schemas.openxmlformats.org/officeDocument/2006/extended-properties" xmlns:vt="http://schemas.openxmlformats.org/officeDocument/2006/docPropsVTypes">
  <TotalTime>4300</TotalTime>
  <Words>660</Words>
  <Application>Microsoft Office PowerPoint</Application>
  <PresentationFormat>Widescreen</PresentationFormat>
  <Paragraphs>53</Paragraphs>
  <Slides>7</Slides>
  <Notes>5</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Avenir Next LT Pro Light</vt:lpstr>
      <vt:lpstr>Calibri</vt:lpstr>
      <vt:lpstr>Rockwell Nova Light</vt:lpstr>
      <vt:lpstr>Wingdings</vt:lpstr>
      <vt:lpstr>LeafVTI</vt:lpstr>
      <vt:lpstr>Food poisoning </vt:lpstr>
      <vt:lpstr>The details </vt:lpstr>
      <vt:lpstr>     causes</vt:lpstr>
      <vt:lpstr>Prevention </vt:lpstr>
      <vt:lpstr>         symptoms</vt:lpstr>
      <vt:lpstr>              When to see the doctor:</vt:lpstr>
      <vt:lpstr>   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poisoning</dc:title>
  <dc:creator>shelby nickell</dc:creator>
  <cp:lastModifiedBy>shelby nickell</cp:lastModifiedBy>
  <cp:revision>4</cp:revision>
  <dcterms:created xsi:type="dcterms:W3CDTF">2020-11-03T05:43:25Z</dcterms:created>
  <dcterms:modified xsi:type="dcterms:W3CDTF">2020-11-06T05:33:29Z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0x0101005AF4D933D1A8EE43A4EED07802EE7B7F</vt:lpwstr>
  </property>
</Properties>
</file>