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4"/>
  </p:sldMasterIdLst>
  <p:notesMasterIdLst>
    <p:notesMasterId r:id="rId15"/>
  </p:notesMasterIdLst>
  <p:sldIdLst>
    <p:sldId id="256" r:id="rId5"/>
    <p:sldId id="257" r:id="rId6"/>
    <p:sldId id="259" r:id="rId7"/>
    <p:sldId id="260" r:id="rId8"/>
    <p:sldId id="262" r:id="rId9"/>
    <p:sldId id="261" r:id="rId10"/>
    <p:sldId id="263" r:id="rId11"/>
    <p:sldId id="264" r:id="rId12"/>
    <p:sldId id="258"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2F830-1D79-4ACC-A8E3-5FBB1659A19C}" v="61" dt="2020-10-01T21:46:37.676"/>
    <p1510:client id="{ADCCECB9-1297-9AEE-444A-0486F250DB5C}" v="4" dt="2020-10-07T21:24:04.040"/>
    <p1510:client id="{AFA721D2-AAF7-D47E-5A4C-E105852444D4}" v="245" dt="2020-10-07T21:22:20.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663" autoAdjust="0"/>
  </p:normalViewPr>
  <p:slideViewPr>
    <p:cSldViewPr snapToGrid="0">
      <p:cViewPr>
        <p:scale>
          <a:sx n="77" d="100"/>
          <a:sy n="7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odriguez-Torres" userId="S::motorres@msjc.edu::47e7e10d-fb5a-4584-aaa0-6779ba790635" providerId="AD" clId="Web-{ADCCECB9-1297-9AEE-444A-0486F250DB5C}"/>
    <pc:docChg chg="modSld">
      <pc:chgData name="Monique Rodriguez-Torres" userId="S::motorres@msjc.edu::47e7e10d-fb5a-4584-aaa0-6779ba790635" providerId="AD" clId="Web-{ADCCECB9-1297-9AEE-444A-0486F250DB5C}" dt="2020-10-07T21:24:04.040" v="3" actId="20577"/>
      <pc:docMkLst>
        <pc:docMk/>
      </pc:docMkLst>
      <pc:sldChg chg="modSp">
        <pc:chgData name="Monique Rodriguez-Torres" userId="S::motorres@msjc.edu::47e7e10d-fb5a-4584-aaa0-6779ba790635" providerId="AD" clId="Web-{ADCCECB9-1297-9AEE-444A-0486F250DB5C}" dt="2020-10-07T21:24:04.040" v="2" actId="20577"/>
        <pc:sldMkLst>
          <pc:docMk/>
          <pc:sldMk cId="2299325527" sldId="265"/>
        </pc:sldMkLst>
        <pc:spChg chg="mod">
          <ac:chgData name="Monique Rodriguez-Torres" userId="S::motorres@msjc.edu::47e7e10d-fb5a-4584-aaa0-6779ba790635" providerId="AD" clId="Web-{ADCCECB9-1297-9AEE-444A-0486F250DB5C}" dt="2020-10-07T21:24:04.040" v="2" actId="20577"/>
          <ac:spMkLst>
            <pc:docMk/>
            <pc:sldMk cId="2299325527" sldId="265"/>
            <ac:spMk id="10" creationId="{1342AA92-1128-4AEE-80CC-506E25290A80}"/>
          </ac:spMkLst>
        </pc:spChg>
      </pc:sldChg>
    </pc:docChg>
  </pc:docChgLst>
  <pc:docChgLst>
    <pc:chgData name="shelby nickell" userId="9c5cf93e6a85ecd9" providerId="LiveId" clId="{3722F830-1D79-4ACC-A8E3-5FBB1659A19C}"/>
    <pc:docChg chg="undo custSel mod addSld modSld sldOrd modMainMaster">
      <pc:chgData name="shelby nickell" userId="9c5cf93e6a85ecd9" providerId="LiveId" clId="{3722F830-1D79-4ACC-A8E3-5FBB1659A19C}" dt="2020-10-01T21:46:42.167" v="6718" actId="1076"/>
      <pc:docMkLst>
        <pc:docMk/>
      </pc:docMkLst>
      <pc:sldChg chg="modSp mod setBg">
        <pc:chgData name="shelby nickell" userId="9c5cf93e6a85ecd9" providerId="LiveId" clId="{3722F830-1D79-4ACC-A8E3-5FBB1659A19C}" dt="2020-10-01T19:38:25.082" v="6388" actId="14100"/>
        <pc:sldMkLst>
          <pc:docMk/>
          <pc:sldMk cId="3290442437" sldId="256"/>
        </pc:sldMkLst>
        <pc:spChg chg="mod">
          <ac:chgData name="shelby nickell" userId="9c5cf93e6a85ecd9" providerId="LiveId" clId="{3722F830-1D79-4ACC-A8E3-5FBB1659A19C}" dt="2020-10-01T19:38:25.082" v="6388" actId="14100"/>
          <ac:spMkLst>
            <pc:docMk/>
            <pc:sldMk cId="3290442437" sldId="256"/>
            <ac:spMk id="3" creationId="{13256735-856E-4B16-A9C1-CA4ACD992DBB}"/>
          </ac:spMkLst>
        </pc:spChg>
        <pc:picChg chg="mod">
          <ac:chgData name="shelby nickell" userId="9c5cf93e6a85ecd9" providerId="LiveId" clId="{3722F830-1D79-4ACC-A8E3-5FBB1659A19C}" dt="2020-10-01T19:38:12.148" v="6385" actId="1076"/>
          <ac:picMkLst>
            <pc:docMk/>
            <pc:sldMk cId="3290442437" sldId="256"/>
            <ac:picMk id="4" creationId="{0C79039E-EC24-43BA-802B-567A8B949634}"/>
          </ac:picMkLst>
        </pc:picChg>
        <pc:picChg chg="mod">
          <ac:chgData name="shelby nickell" userId="9c5cf93e6a85ecd9" providerId="LiveId" clId="{3722F830-1D79-4ACC-A8E3-5FBB1659A19C}" dt="2020-10-01T19:37:45.744" v="6382" actId="1076"/>
          <ac:picMkLst>
            <pc:docMk/>
            <pc:sldMk cId="3290442437" sldId="256"/>
            <ac:picMk id="5" creationId="{713DC75E-ACA6-47D8-BB6E-A946245EC6C2}"/>
          </ac:picMkLst>
        </pc:picChg>
      </pc:sldChg>
      <pc:sldChg chg="addSp delSp modSp mod setBg modNotesTx">
        <pc:chgData name="shelby nickell" userId="9c5cf93e6a85ecd9" providerId="LiveId" clId="{3722F830-1D79-4ACC-A8E3-5FBB1659A19C}" dt="2020-10-01T19:46:28.931" v="6580" actId="1076"/>
        <pc:sldMkLst>
          <pc:docMk/>
          <pc:sldMk cId="2494260363" sldId="257"/>
        </pc:sldMkLst>
        <pc:spChg chg="mod">
          <ac:chgData name="shelby nickell" userId="9c5cf93e6a85ecd9" providerId="LiveId" clId="{3722F830-1D79-4ACC-A8E3-5FBB1659A19C}" dt="2020-09-29T19:33:16.759" v="1486" actId="1076"/>
          <ac:spMkLst>
            <pc:docMk/>
            <pc:sldMk cId="2494260363" sldId="257"/>
            <ac:spMk id="2" creationId="{57653BAC-008C-4AAD-B4F2-C563126F49EF}"/>
          </ac:spMkLst>
        </pc:spChg>
        <pc:spChg chg="mod ord">
          <ac:chgData name="shelby nickell" userId="9c5cf93e6a85ecd9" providerId="LiveId" clId="{3722F830-1D79-4ACC-A8E3-5FBB1659A19C}" dt="2020-10-01T19:42:15.725" v="6513" actId="20577"/>
          <ac:spMkLst>
            <pc:docMk/>
            <pc:sldMk cId="2494260363" sldId="257"/>
            <ac:spMk id="3" creationId="{2EC486C4-E1EF-4B3A-8776-79A2A53062A3}"/>
          </ac:spMkLst>
        </pc:spChg>
        <pc:spChg chg="del">
          <ac:chgData name="shelby nickell" userId="9c5cf93e6a85ecd9" providerId="LiveId" clId="{3722F830-1D79-4ACC-A8E3-5FBB1659A19C}" dt="2020-09-29T16:01:15.109" v="0" actId="26606"/>
          <ac:spMkLst>
            <pc:docMk/>
            <pc:sldMk cId="2494260363" sldId="257"/>
            <ac:spMk id="16" creationId="{CFB1CB5B-67A5-45DB-B8E1-7A09A642E3E4}"/>
          </ac:spMkLst>
        </pc:spChg>
        <pc:spChg chg="del">
          <ac:chgData name="shelby nickell" userId="9c5cf93e6a85ecd9" providerId="LiveId" clId="{3722F830-1D79-4ACC-A8E3-5FBB1659A19C}" dt="2020-09-29T16:01:15.109" v="0" actId="26606"/>
          <ac:spMkLst>
            <pc:docMk/>
            <pc:sldMk cId="2494260363" sldId="257"/>
            <ac:spMk id="17" creationId="{065FAA58-0EDC-412F-A5F8-01968BE6052E}"/>
          </ac:spMkLst>
        </pc:spChg>
        <pc:spChg chg="del">
          <ac:chgData name="shelby nickell" userId="9c5cf93e6a85ecd9" providerId="LiveId" clId="{3722F830-1D79-4ACC-A8E3-5FBB1659A19C}" dt="2020-09-29T16:01:15.109" v="0" actId="26606"/>
          <ac:spMkLst>
            <pc:docMk/>
            <pc:sldMk cId="2494260363" sldId="257"/>
            <ac:spMk id="18" creationId="{0DBA80B1-3B69-49C0-8AC9-716ABA57F577}"/>
          </ac:spMkLst>
        </pc:spChg>
        <pc:spChg chg="del">
          <ac:chgData name="shelby nickell" userId="9c5cf93e6a85ecd9" providerId="LiveId" clId="{3722F830-1D79-4ACC-A8E3-5FBB1659A19C}" dt="2020-09-29T16:01:15.109" v="0" actId="26606"/>
          <ac:spMkLst>
            <pc:docMk/>
            <pc:sldMk cId="2494260363" sldId="257"/>
            <ac:spMk id="19" creationId="{047E1103-B264-49BE-BC2A-F4E40BD33B41}"/>
          </ac:spMkLst>
        </pc:spChg>
        <pc:spChg chg="del">
          <ac:chgData name="shelby nickell" userId="9c5cf93e6a85ecd9" providerId="LiveId" clId="{3722F830-1D79-4ACC-A8E3-5FBB1659A19C}" dt="2020-09-29T16:01:15.109" v="0" actId="26606"/>
          <ac:spMkLst>
            <pc:docMk/>
            <pc:sldMk cId="2494260363" sldId="257"/>
            <ac:spMk id="20" creationId="{52DA11B6-B538-4624-9628-98B823D761D5}"/>
          </ac:spMkLst>
        </pc:spChg>
        <pc:spChg chg="add del">
          <ac:chgData name="shelby nickell" userId="9c5cf93e6a85ecd9" providerId="LiveId" clId="{3722F830-1D79-4ACC-A8E3-5FBB1659A19C}" dt="2020-09-29T19:32:27.559" v="1479" actId="26606"/>
          <ac:spMkLst>
            <pc:docMk/>
            <pc:sldMk cId="2494260363" sldId="257"/>
            <ac:spMk id="25" creationId="{065FAA58-0EDC-412F-A5F8-01968BE6052E}"/>
          </ac:spMkLst>
        </pc:spChg>
        <pc:spChg chg="add del">
          <ac:chgData name="shelby nickell" userId="9c5cf93e6a85ecd9" providerId="LiveId" clId="{3722F830-1D79-4ACC-A8E3-5FBB1659A19C}" dt="2020-09-29T19:32:27.559" v="1479" actId="26606"/>
          <ac:spMkLst>
            <pc:docMk/>
            <pc:sldMk cId="2494260363" sldId="257"/>
            <ac:spMk id="27" creationId="{C8089CB0-2F03-4E3C-ADBB-570A3BE78F86}"/>
          </ac:spMkLst>
        </pc:spChg>
        <pc:spChg chg="add del">
          <ac:chgData name="shelby nickell" userId="9c5cf93e6a85ecd9" providerId="LiveId" clId="{3722F830-1D79-4ACC-A8E3-5FBB1659A19C}" dt="2020-09-29T19:32:27.559" v="1479" actId="26606"/>
          <ac:spMkLst>
            <pc:docMk/>
            <pc:sldMk cId="2494260363" sldId="257"/>
            <ac:spMk id="29" creationId="{0DBA80B1-3B69-49C0-8AC9-716ABA57F577}"/>
          </ac:spMkLst>
        </pc:spChg>
        <pc:spChg chg="add del">
          <ac:chgData name="shelby nickell" userId="9c5cf93e6a85ecd9" providerId="LiveId" clId="{3722F830-1D79-4ACC-A8E3-5FBB1659A19C}" dt="2020-09-29T19:32:27.559" v="1479" actId="26606"/>
          <ac:spMkLst>
            <pc:docMk/>
            <pc:sldMk cId="2494260363" sldId="257"/>
            <ac:spMk id="31" creationId="{047E1103-B264-49BE-BC2A-F4E40BD33B41}"/>
          </ac:spMkLst>
        </pc:spChg>
        <pc:spChg chg="add del">
          <ac:chgData name="shelby nickell" userId="9c5cf93e6a85ecd9" providerId="LiveId" clId="{3722F830-1D79-4ACC-A8E3-5FBB1659A19C}" dt="2020-09-29T19:32:27.559" v="1479" actId="26606"/>
          <ac:spMkLst>
            <pc:docMk/>
            <pc:sldMk cId="2494260363" sldId="257"/>
            <ac:spMk id="33" creationId="{52DA11B6-B538-4624-9628-98B823D761D5}"/>
          </ac:spMkLst>
        </pc:spChg>
        <pc:spChg chg="add del">
          <ac:chgData name="shelby nickell" userId="9c5cf93e6a85ecd9" providerId="LiveId" clId="{3722F830-1D79-4ACC-A8E3-5FBB1659A19C}" dt="2020-09-29T19:32:27.559" v="1479" actId="26606"/>
          <ac:spMkLst>
            <pc:docMk/>
            <pc:sldMk cId="2494260363" sldId="257"/>
            <ac:spMk id="35" creationId="{CFB1CB5B-67A5-45DB-B8E1-7A09A642E3E4}"/>
          </ac:spMkLst>
        </pc:spChg>
        <pc:spChg chg="add">
          <ac:chgData name="shelby nickell" userId="9c5cf93e6a85ecd9" providerId="LiveId" clId="{3722F830-1D79-4ACC-A8E3-5FBB1659A19C}" dt="2020-09-29T19:32:27.559" v="1479" actId="26606"/>
          <ac:spMkLst>
            <pc:docMk/>
            <pc:sldMk cId="2494260363" sldId="257"/>
            <ac:spMk id="71" creationId="{0BBB6B01-5B73-410C-B70E-8CF2FA470D11}"/>
          </ac:spMkLst>
        </pc:spChg>
        <pc:spChg chg="add">
          <ac:chgData name="shelby nickell" userId="9c5cf93e6a85ecd9" providerId="LiveId" clId="{3722F830-1D79-4ACC-A8E3-5FBB1659A19C}" dt="2020-09-29T19:32:27.559" v="1479" actId="26606"/>
          <ac:spMkLst>
            <pc:docMk/>
            <pc:sldMk cId="2494260363" sldId="257"/>
            <ac:spMk id="73" creationId="{8712F587-12D0-435C-8E3F-F44C36EE71B8}"/>
          </ac:spMkLst>
        </pc:spChg>
        <pc:picChg chg="mod">
          <ac:chgData name="shelby nickell" userId="9c5cf93e6a85ecd9" providerId="LiveId" clId="{3722F830-1D79-4ACC-A8E3-5FBB1659A19C}" dt="2020-10-01T19:46:27.654" v="6579" actId="1076"/>
          <ac:picMkLst>
            <pc:docMk/>
            <pc:sldMk cId="2494260363" sldId="257"/>
            <ac:picMk id="4" creationId="{30FB0514-CF6A-44A3-ADD9-EC13896F00C2}"/>
          </ac:picMkLst>
        </pc:picChg>
        <pc:picChg chg="add mod">
          <ac:chgData name="shelby nickell" userId="9c5cf93e6a85ecd9" providerId="LiveId" clId="{3722F830-1D79-4ACC-A8E3-5FBB1659A19C}" dt="2020-10-01T19:46:28.931" v="6580" actId="1076"/>
          <ac:picMkLst>
            <pc:docMk/>
            <pc:sldMk cId="2494260363" sldId="257"/>
            <ac:picMk id="3074" creationId="{B885E447-C05D-43A3-9BC3-5CDE37D9CDF7}"/>
          </ac:picMkLst>
        </pc:picChg>
      </pc:sldChg>
      <pc:sldChg chg="modSp mod">
        <pc:chgData name="shelby nickell" userId="9c5cf93e6a85ecd9" providerId="LiveId" clId="{3722F830-1D79-4ACC-A8E3-5FBB1659A19C}" dt="2020-09-29T19:16:44.048" v="944" actId="27636"/>
        <pc:sldMkLst>
          <pc:docMk/>
          <pc:sldMk cId="3497811196" sldId="258"/>
        </pc:sldMkLst>
        <pc:spChg chg="mod">
          <ac:chgData name="shelby nickell" userId="9c5cf93e6a85ecd9" providerId="LiveId" clId="{3722F830-1D79-4ACC-A8E3-5FBB1659A19C}" dt="2020-09-29T19:16:30.288" v="941" actId="1076"/>
          <ac:spMkLst>
            <pc:docMk/>
            <pc:sldMk cId="3497811196" sldId="258"/>
            <ac:spMk id="2" creationId="{784CD525-640A-476F-87F2-79DBF829C30B}"/>
          </ac:spMkLst>
        </pc:spChg>
        <pc:spChg chg="mod">
          <ac:chgData name="shelby nickell" userId="9c5cf93e6a85ecd9" providerId="LiveId" clId="{3722F830-1D79-4ACC-A8E3-5FBB1659A19C}" dt="2020-09-29T19:16:44.048" v="944" actId="27636"/>
          <ac:spMkLst>
            <pc:docMk/>
            <pc:sldMk cId="3497811196" sldId="258"/>
            <ac:spMk id="3" creationId="{EC93EA7E-F391-4F9F-9448-E5137B1D2C40}"/>
          </ac:spMkLst>
        </pc:spChg>
      </pc:sldChg>
      <pc:sldChg chg="addSp modSp new mod modNotesTx">
        <pc:chgData name="shelby nickell" userId="9c5cf93e6a85ecd9" providerId="LiveId" clId="{3722F830-1D79-4ACC-A8E3-5FBB1659A19C}" dt="2020-10-01T19:55:42.166" v="6594" actId="1076"/>
        <pc:sldMkLst>
          <pc:docMk/>
          <pc:sldMk cId="127645425" sldId="259"/>
        </pc:sldMkLst>
        <pc:spChg chg="mod">
          <ac:chgData name="shelby nickell" userId="9c5cf93e6a85ecd9" providerId="LiveId" clId="{3722F830-1D79-4ACC-A8E3-5FBB1659A19C}" dt="2020-09-29T21:04:27.609" v="2727" actId="255"/>
          <ac:spMkLst>
            <pc:docMk/>
            <pc:sldMk cId="127645425" sldId="259"/>
            <ac:spMk id="2" creationId="{BD1D4EC0-A4E8-4F3A-A6C1-114CE9E40A9B}"/>
          </ac:spMkLst>
        </pc:spChg>
        <pc:spChg chg="mod">
          <ac:chgData name="shelby nickell" userId="9c5cf93e6a85ecd9" providerId="LiveId" clId="{3722F830-1D79-4ACC-A8E3-5FBB1659A19C}" dt="2020-10-01T19:49:25.659" v="6584" actId="20577"/>
          <ac:spMkLst>
            <pc:docMk/>
            <pc:sldMk cId="127645425" sldId="259"/>
            <ac:spMk id="3" creationId="{C14AECBA-FC4C-4C9D-AD34-C3F94EFCD37B}"/>
          </ac:spMkLst>
        </pc:spChg>
        <pc:picChg chg="mod">
          <ac:chgData name="shelby nickell" userId="9c5cf93e6a85ecd9" providerId="LiveId" clId="{3722F830-1D79-4ACC-A8E3-5FBB1659A19C}" dt="2020-10-01T19:55:42.166" v="6594" actId="1076"/>
          <ac:picMkLst>
            <pc:docMk/>
            <pc:sldMk cId="127645425" sldId="259"/>
            <ac:picMk id="5" creationId="{D7BBBD01-5879-429E-9093-FB793B1EA155}"/>
          </ac:picMkLst>
        </pc:picChg>
        <pc:picChg chg="add mod">
          <ac:chgData name="shelby nickell" userId="9c5cf93e6a85ecd9" providerId="LiveId" clId="{3722F830-1D79-4ACC-A8E3-5FBB1659A19C}" dt="2020-09-29T19:34:22.120" v="1489" actId="1076"/>
          <ac:picMkLst>
            <pc:docMk/>
            <pc:sldMk cId="127645425" sldId="259"/>
            <ac:picMk id="4098" creationId="{E1CFB67B-1D0D-436C-A011-5DC60EF1CC39}"/>
          </ac:picMkLst>
        </pc:picChg>
        <pc:picChg chg="add mod">
          <ac:chgData name="shelby nickell" userId="9c5cf93e6a85ecd9" providerId="LiveId" clId="{3722F830-1D79-4ACC-A8E3-5FBB1659A19C}" dt="2020-09-29T19:36:56.690" v="1492" actId="1076"/>
          <ac:picMkLst>
            <pc:docMk/>
            <pc:sldMk cId="127645425" sldId="259"/>
            <ac:picMk id="4100" creationId="{D75F2594-4232-4F9E-A1EC-C79368F25A0E}"/>
          </ac:picMkLst>
        </pc:picChg>
      </pc:sldChg>
      <pc:sldChg chg="addSp delSp modSp new mod modNotesTx">
        <pc:chgData name="shelby nickell" userId="9c5cf93e6a85ecd9" providerId="LiveId" clId="{3722F830-1D79-4ACC-A8E3-5FBB1659A19C}" dt="2020-10-01T20:13:24.758" v="6662" actId="1076"/>
        <pc:sldMkLst>
          <pc:docMk/>
          <pc:sldMk cId="1221504993" sldId="260"/>
        </pc:sldMkLst>
        <pc:spChg chg="mod">
          <ac:chgData name="shelby nickell" userId="9c5cf93e6a85ecd9" providerId="LiveId" clId="{3722F830-1D79-4ACC-A8E3-5FBB1659A19C}" dt="2020-09-29T21:15:01.179" v="2776" actId="1076"/>
          <ac:spMkLst>
            <pc:docMk/>
            <pc:sldMk cId="1221504993" sldId="260"/>
            <ac:spMk id="2" creationId="{B426FCA7-AB70-4E21-B82E-B665CB59EDB1}"/>
          </ac:spMkLst>
        </pc:spChg>
        <pc:spChg chg="del">
          <ac:chgData name="shelby nickell" userId="9c5cf93e6a85ecd9" providerId="LiveId" clId="{3722F830-1D79-4ACC-A8E3-5FBB1659A19C}" dt="2020-09-29T16:57:15.717" v="343"/>
          <ac:spMkLst>
            <pc:docMk/>
            <pc:sldMk cId="1221504993" sldId="260"/>
            <ac:spMk id="3" creationId="{1C75C9FB-3288-4957-83E0-56F78C484699}"/>
          </ac:spMkLst>
        </pc:spChg>
        <pc:spChg chg="del">
          <ac:chgData name="shelby nickell" userId="9c5cf93e6a85ecd9" providerId="LiveId" clId="{3722F830-1D79-4ACC-A8E3-5FBB1659A19C}" dt="2020-09-29T16:54:06.145" v="341"/>
          <ac:spMkLst>
            <pc:docMk/>
            <pc:sldMk cId="1221504993" sldId="260"/>
            <ac:spMk id="4" creationId="{BFEA620B-3314-4DC0-BC66-DC3FBBF42FC7}"/>
          </ac:spMkLst>
        </pc:spChg>
        <pc:spChg chg="add mod">
          <ac:chgData name="shelby nickell" userId="9c5cf93e6a85ecd9" providerId="LiveId" clId="{3722F830-1D79-4ACC-A8E3-5FBB1659A19C}" dt="2020-10-01T20:05:44.867" v="6612" actId="1076"/>
          <ac:spMkLst>
            <pc:docMk/>
            <pc:sldMk cId="1221504993" sldId="260"/>
            <ac:spMk id="5" creationId="{0D6ECEA5-A731-487F-B459-4B50B2780353}"/>
          </ac:spMkLst>
        </pc:spChg>
        <pc:spChg chg="add mod">
          <ac:chgData name="shelby nickell" userId="9c5cf93e6a85ecd9" providerId="LiveId" clId="{3722F830-1D79-4ACC-A8E3-5FBB1659A19C}" dt="2020-09-29T21:05:40.459" v="2733" actId="1076"/>
          <ac:spMkLst>
            <pc:docMk/>
            <pc:sldMk cId="1221504993" sldId="260"/>
            <ac:spMk id="6" creationId="{32C9EA76-F963-4012-B0A4-071099E89A8A}"/>
          </ac:spMkLst>
        </pc:spChg>
        <pc:spChg chg="add del">
          <ac:chgData name="shelby nickell" userId="9c5cf93e6a85ecd9" providerId="LiveId" clId="{3722F830-1D79-4ACC-A8E3-5FBB1659A19C}" dt="2020-09-29T21:06:55.319" v="2737" actId="11529"/>
          <ac:spMkLst>
            <pc:docMk/>
            <pc:sldMk cId="1221504993" sldId="260"/>
            <ac:spMk id="7" creationId="{17E596E4-6BAD-4466-97E3-C1D64CDB3E09}"/>
          </ac:spMkLst>
        </pc:spChg>
        <pc:spChg chg="add del">
          <ac:chgData name="shelby nickell" userId="9c5cf93e6a85ecd9" providerId="LiveId" clId="{3722F830-1D79-4ACC-A8E3-5FBB1659A19C}" dt="2020-09-29T21:07:14.524" v="2739" actId="11529"/>
          <ac:spMkLst>
            <pc:docMk/>
            <pc:sldMk cId="1221504993" sldId="260"/>
            <ac:spMk id="8" creationId="{B1A0AE4A-88DB-4439-B362-C17A9A4DBAE4}"/>
          </ac:spMkLst>
        </pc:spChg>
        <pc:spChg chg="add del mod">
          <ac:chgData name="shelby nickell" userId="9c5cf93e6a85ecd9" providerId="LiveId" clId="{3722F830-1D79-4ACC-A8E3-5FBB1659A19C}" dt="2020-09-29T21:07:54.831" v="2745" actId="11529"/>
          <ac:spMkLst>
            <pc:docMk/>
            <pc:sldMk cId="1221504993" sldId="260"/>
            <ac:spMk id="9" creationId="{E96B100D-778C-48E4-A7C0-0E1C0596CB0F}"/>
          </ac:spMkLst>
        </pc:spChg>
        <pc:picChg chg="mod">
          <ac:chgData name="shelby nickell" userId="9c5cf93e6a85ecd9" providerId="LiveId" clId="{3722F830-1D79-4ACC-A8E3-5FBB1659A19C}" dt="2020-10-01T20:13:24.758" v="6662" actId="1076"/>
          <ac:picMkLst>
            <pc:docMk/>
            <pc:sldMk cId="1221504993" sldId="260"/>
            <ac:picMk id="3" creationId="{03E8624C-2297-481D-9C6F-419A21C82217}"/>
          </ac:picMkLst>
        </pc:picChg>
        <pc:picChg chg="add mod">
          <ac:chgData name="shelby nickell" userId="9c5cf93e6a85ecd9" providerId="LiveId" clId="{3722F830-1D79-4ACC-A8E3-5FBB1659A19C}" dt="2020-09-29T21:05:30.591" v="2732" actId="1076"/>
          <ac:picMkLst>
            <pc:docMk/>
            <pc:sldMk cId="1221504993" sldId="260"/>
            <ac:picMk id="2050" creationId="{4BF66FED-8C6A-40F6-8B33-05B1FB3D59D1}"/>
          </ac:picMkLst>
        </pc:picChg>
        <pc:picChg chg="add mod">
          <ac:chgData name="shelby nickell" userId="9c5cf93e6a85ecd9" providerId="LiveId" clId="{3722F830-1D79-4ACC-A8E3-5FBB1659A19C}" dt="2020-09-29T16:57:20.423" v="344" actId="1076"/>
          <ac:picMkLst>
            <pc:docMk/>
            <pc:sldMk cId="1221504993" sldId="260"/>
            <ac:picMk id="2052" creationId="{29CFB410-751C-4FFA-BD4B-18FFEE36E4BA}"/>
          </ac:picMkLst>
        </pc:picChg>
        <pc:cxnChg chg="add mod">
          <ac:chgData name="shelby nickell" userId="9c5cf93e6a85ecd9" providerId="LiveId" clId="{3722F830-1D79-4ACC-A8E3-5FBB1659A19C}" dt="2020-09-29T22:09:01.338" v="3896" actId="1582"/>
          <ac:cxnSpMkLst>
            <pc:docMk/>
            <pc:sldMk cId="1221504993" sldId="260"/>
            <ac:cxnSpMk id="10" creationId="{90110A70-D07D-4BDA-A312-30D4211E45BC}"/>
          </ac:cxnSpMkLst>
        </pc:cxnChg>
      </pc:sldChg>
      <pc:sldChg chg="addSp delSp modSp new mod modNotesTx">
        <pc:chgData name="shelby nickell" userId="9c5cf93e6a85ecd9" providerId="LiveId" clId="{3722F830-1D79-4ACC-A8E3-5FBB1659A19C}" dt="2020-10-01T21:34:50.417" v="6716" actId="1076"/>
        <pc:sldMkLst>
          <pc:docMk/>
          <pc:sldMk cId="3380347072" sldId="261"/>
        </pc:sldMkLst>
        <pc:spChg chg="del">
          <ac:chgData name="shelby nickell" userId="9c5cf93e6a85ecd9" providerId="LiveId" clId="{3722F830-1D79-4ACC-A8E3-5FBB1659A19C}" dt="2020-09-29T21:18:44.620" v="2779"/>
          <ac:spMkLst>
            <pc:docMk/>
            <pc:sldMk cId="3380347072" sldId="261"/>
            <ac:spMk id="2" creationId="{B2058051-F25C-4D48-BC52-E92A861EF5D7}"/>
          </ac:spMkLst>
        </pc:spChg>
        <pc:spChg chg="mod">
          <ac:chgData name="shelby nickell" userId="9c5cf93e6a85ecd9" providerId="LiveId" clId="{3722F830-1D79-4ACC-A8E3-5FBB1659A19C}" dt="2020-10-01T19:20:13.770" v="6380" actId="1076"/>
          <ac:spMkLst>
            <pc:docMk/>
            <pc:sldMk cId="3380347072" sldId="261"/>
            <ac:spMk id="3" creationId="{960B5CE8-7E47-4D29-8C30-33BEE25DD3F9}"/>
          </ac:spMkLst>
        </pc:spChg>
        <pc:spChg chg="mod">
          <ac:chgData name="shelby nickell" userId="9c5cf93e6a85ecd9" providerId="LiveId" clId="{3722F830-1D79-4ACC-A8E3-5FBB1659A19C}" dt="2020-10-01T19:20:18.455" v="6381" actId="14100"/>
          <ac:spMkLst>
            <pc:docMk/>
            <pc:sldMk cId="3380347072" sldId="261"/>
            <ac:spMk id="4" creationId="{E75150F2-C0AA-4BED-B568-12F6C2EF78F9}"/>
          </ac:spMkLst>
        </pc:spChg>
        <pc:picChg chg="mod">
          <ac:chgData name="shelby nickell" userId="9c5cf93e6a85ecd9" providerId="LiveId" clId="{3722F830-1D79-4ACC-A8E3-5FBB1659A19C}" dt="2020-10-01T21:34:50.417" v="6716" actId="1076"/>
          <ac:picMkLst>
            <pc:docMk/>
            <pc:sldMk cId="3380347072" sldId="261"/>
            <ac:picMk id="5" creationId="{4C03C794-3345-45C5-9D0D-E90CC4D45B8C}"/>
          </ac:picMkLst>
        </pc:picChg>
        <pc:picChg chg="add mod">
          <ac:chgData name="shelby nickell" userId="9c5cf93e6a85ecd9" providerId="LiveId" clId="{3722F830-1D79-4ACC-A8E3-5FBB1659A19C}" dt="2020-09-29T21:18:44.620" v="2779"/>
          <ac:picMkLst>
            <pc:docMk/>
            <pc:sldMk cId="3380347072" sldId="261"/>
            <ac:picMk id="1026" creationId="{C8B6E7D7-A4FC-4171-AD98-45161238D665}"/>
          </ac:picMkLst>
        </pc:picChg>
      </pc:sldChg>
      <pc:sldChg chg="addSp delSp modSp new mod ord setBg setClrOvrMap modNotesTx">
        <pc:chgData name="shelby nickell" userId="9c5cf93e6a85ecd9" providerId="LiveId" clId="{3722F830-1D79-4ACC-A8E3-5FBB1659A19C}" dt="2020-10-01T20:21:18.647" v="6715" actId="1076"/>
        <pc:sldMkLst>
          <pc:docMk/>
          <pc:sldMk cId="3517088135" sldId="262"/>
        </pc:sldMkLst>
        <pc:spChg chg="mod ord">
          <ac:chgData name="shelby nickell" userId="9c5cf93e6a85ecd9" providerId="LiveId" clId="{3722F830-1D79-4ACC-A8E3-5FBB1659A19C}" dt="2020-09-29T22:07:36.259" v="3894" actId="207"/>
          <ac:spMkLst>
            <pc:docMk/>
            <pc:sldMk cId="3517088135" sldId="262"/>
            <ac:spMk id="2" creationId="{BFE2041E-F5CD-4101-BCA5-7E03F0D75E24}"/>
          </ac:spMkLst>
        </pc:spChg>
        <pc:spChg chg="add mod">
          <ac:chgData name="shelby nickell" userId="9c5cf93e6a85ecd9" providerId="LiveId" clId="{3722F830-1D79-4ACC-A8E3-5FBB1659A19C}" dt="2020-10-01T20:17:42.367" v="6714" actId="20577"/>
          <ac:spMkLst>
            <pc:docMk/>
            <pc:sldMk cId="3517088135" sldId="262"/>
            <ac:spMk id="3" creationId="{0BDD9E23-3881-4F3F-8CC0-8C726945F43C}"/>
          </ac:spMkLst>
        </pc:spChg>
        <pc:spChg chg="del">
          <ac:chgData name="shelby nickell" userId="9c5cf93e6a85ecd9" providerId="LiveId" clId="{3722F830-1D79-4ACC-A8E3-5FBB1659A19C}" dt="2020-09-29T16:50:39.778" v="339"/>
          <ac:spMkLst>
            <pc:docMk/>
            <pc:sldMk cId="3517088135" sldId="262"/>
            <ac:spMk id="3" creationId="{6AF37547-AAD6-4858-BAB0-782CED25F76B}"/>
          </ac:spMkLst>
        </pc:spChg>
        <pc:spChg chg="add del">
          <ac:chgData name="shelby nickell" userId="9c5cf93e6a85ecd9" providerId="LiveId" clId="{3722F830-1D79-4ACC-A8E3-5FBB1659A19C}" dt="2020-09-29T22:06:08.116" v="3891" actId="26606"/>
          <ac:spMkLst>
            <pc:docMk/>
            <pc:sldMk cId="3517088135" sldId="262"/>
            <ac:spMk id="71" creationId="{AEE537B6-098D-494F-9A54-F22CD09775CD}"/>
          </ac:spMkLst>
        </pc:spChg>
        <pc:spChg chg="add del">
          <ac:chgData name="shelby nickell" userId="9c5cf93e6a85ecd9" providerId="LiveId" clId="{3722F830-1D79-4ACC-A8E3-5FBB1659A19C}" dt="2020-09-29T22:06:08.116" v="3891" actId="26606"/>
          <ac:spMkLst>
            <pc:docMk/>
            <pc:sldMk cId="3517088135" sldId="262"/>
            <ac:spMk id="73" creationId="{07328FD4-8F4F-45D0-B179-C09F34FF8E4F}"/>
          </ac:spMkLst>
        </pc:spChg>
        <pc:spChg chg="add del">
          <ac:chgData name="shelby nickell" userId="9c5cf93e6a85ecd9" providerId="LiveId" clId="{3722F830-1D79-4ACC-A8E3-5FBB1659A19C}" dt="2020-09-29T22:06:08.116" v="3891" actId="26606"/>
          <ac:spMkLst>
            <pc:docMk/>
            <pc:sldMk cId="3517088135" sldId="262"/>
            <ac:spMk id="75" creationId="{4D22A8B8-E29F-4EB2-95D4-3C24EF234786}"/>
          </ac:spMkLst>
        </pc:spChg>
        <pc:spChg chg="add del">
          <ac:chgData name="shelby nickell" userId="9c5cf93e6a85ecd9" providerId="LiveId" clId="{3722F830-1D79-4ACC-A8E3-5FBB1659A19C}" dt="2020-09-29T22:06:08.116" v="3891" actId="26606"/>
          <ac:spMkLst>
            <pc:docMk/>
            <pc:sldMk cId="3517088135" sldId="262"/>
            <ac:spMk id="77" creationId="{451EF9F5-BAA7-45A5-BD84-F3184FCED115}"/>
          </ac:spMkLst>
        </pc:spChg>
        <pc:spChg chg="add">
          <ac:chgData name="shelby nickell" userId="9c5cf93e6a85ecd9" providerId="LiveId" clId="{3722F830-1D79-4ACC-A8E3-5FBB1659A19C}" dt="2020-09-29T22:06:08.116" v="3891" actId="26606"/>
          <ac:spMkLst>
            <pc:docMk/>
            <pc:sldMk cId="3517088135" sldId="262"/>
            <ac:spMk id="135" creationId="{4E9EDDFA-8F05-462B-8D3E-5B9C4FBC735B}"/>
          </ac:spMkLst>
        </pc:spChg>
        <pc:spChg chg="add">
          <ac:chgData name="shelby nickell" userId="9c5cf93e6a85ecd9" providerId="LiveId" clId="{3722F830-1D79-4ACC-A8E3-5FBB1659A19C}" dt="2020-09-29T22:06:08.116" v="3891" actId="26606"/>
          <ac:spMkLst>
            <pc:docMk/>
            <pc:sldMk cId="3517088135" sldId="262"/>
            <ac:spMk id="137" creationId="{143F9A23-3237-4ED6-A1E9-C0E6530E053B}"/>
          </ac:spMkLst>
        </pc:spChg>
        <pc:spChg chg="add">
          <ac:chgData name="shelby nickell" userId="9c5cf93e6a85ecd9" providerId="LiveId" clId="{3722F830-1D79-4ACC-A8E3-5FBB1659A19C}" dt="2020-09-29T22:06:08.116" v="3891" actId="26606"/>
          <ac:spMkLst>
            <pc:docMk/>
            <pc:sldMk cId="3517088135" sldId="262"/>
            <ac:spMk id="139" creationId="{C63CD46D-4335-4BA4-842A-BF835A99CB2C}"/>
          </ac:spMkLst>
        </pc:spChg>
        <pc:picChg chg="mod">
          <ac:chgData name="shelby nickell" userId="9c5cf93e6a85ecd9" providerId="LiveId" clId="{3722F830-1D79-4ACC-A8E3-5FBB1659A19C}" dt="2020-10-01T20:21:18.647" v="6715" actId="1076"/>
          <ac:picMkLst>
            <pc:docMk/>
            <pc:sldMk cId="3517088135" sldId="262"/>
            <ac:picMk id="4" creationId="{E41CD260-58A8-4859-A6F2-4D9818F599E6}"/>
          </ac:picMkLst>
        </pc:picChg>
        <pc:picChg chg="add mod">
          <ac:chgData name="shelby nickell" userId="9c5cf93e6a85ecd9" providerId="LiveId" clId="{3722F830-1D79-4ACC-A8E3-5FBB1659A19C}" dt="2020-09-29T22:06:08.116" v="3891" actId="26606"/>
          <ac:picMkLst>
            <pc:docMk/>
            <pc:sldMk cId="3517088135" sldId="262"/>
            <ac:picMk id="1026" creationId="{315DCB0E-2742-4888-91C5-3229CC7522ED}"/>
          </ac:picMkLst>
        </pc:picChg>
      </pc:sldChg>
      <pc:sldChg chg="addSp modSp new mod modNotesTx">
        <pc:chgData name="shelby nickell" userId="9c5cf93e6a85ecd9" providerId="LiveId" clId="{3722F830-1D79-4ACC-A8E3-5FBB1659A19C}" dt="2020-10-01T21:41:53.168" v="6717" actId="1076"/>
        <pc:sldMkLst>
          <pc:docMk/>
          <pc:sldMk cId="2587311021" sldId="263"/>
        </pc:sldMkLst>
        <pc:spChg chg="mod">
          <ac:chgData name="shelby nickell" userId="9c5cf93e6a85ecd9" providerId="LiveId" clId="{3722F830-1D79-4ACC-A8E3-5FBB1659A19C}" dt="2020-09-30T19:11:58.371" v="5260" actId="1076"/>
          <ac:spMkLst>
            <pc:docMk/>
            <pc:sldMk cId="2587311021" sldId="263"/>
            <ac:spMk id="2" creationId="{07A1A9B9-1FDF-458C-87EE-27044F2B2444}"/>
          </ac:spMkLst>
        </pc:spChg>
        <pc:spChg chg="mod">
          <ac:chgData name="shelby nickell" userId="9c5cf93e6a85ecd9" providerId="LiveId" clId="{3722F830-1D79-4ACC-A8E3-5FBB1659A19C}" dt="2020-09-30T19:18:32.490" v="5265" actId="27636"/>
          <ac:spMkLst>
            <pc:docMk/>
            <pc:sldMk cId="2587311021" sldId="263"/>
            <ac:spMk id="3" creationId="{938ADD87-60DC-4FBF-931D-293704929C65}"/>
          </ac:spMkLst>
        </pc:spChg>
        <pc:spChg chg="mod">
          <ac:chgData name="shelby nickell" userId="9c5cf93e6a85ecd9" providerId="LiveId" clId="{3722F830-1D79-4ACC-A8E3-5FBB1659A19C}" dt="2020-09-30T19:09:14.509" v="5252" actId="1076"/>
          <ac:spMkLst>
            <pc:docMk/>
            <pc:sldMk cId="2587311021" sldId="263"/>
            <ac:spMk id="4" creationId="{0544F0FE-DFDD-4773-ACB7-C29AADAE8B34}"/>
          </ac:spMkLst>
        </pc:spChg>
        <pc:spChg chg="mod">
          <ac:chgData name="shelby nickell" userId="9c5cf93e6a85ecd9" providerId="LiveId" clId="{3722F830-1D79-4ACC-A8E3-5FBB1659A19C}" dt="2020-09-30T19:18:32.490" v="5266" actId="27636"/>
          <ac:spMkLst>
            <pc:docMk/>
            <pc:sldMk cId="2587311021" sldId="263"/>
            <ac:spMk id="5" creationId="{EFC8BF65-13D2-4EB9-86DD-C9472EC63674}"/>
          </ac:spMkLst>
        </pc:spChg>
        <pc:spChg chg="mod">
          <ac:chgData name="shelby nickell" userId="9c5cf93e6a85ecd9" providerId="LiveId" clId="{3722F830-1D79-4ACC-A8E3-5FBB1659A19C}" dt="2020-09-30T19:09:06.713" v="5251" actId="1076"/>
          <ac:spMkLst>
            <pc:docMk/>
            <pc:sldMk cId="2587311021" sldId="263"/>
            <ac:spMk id="6" creationId="{E8E21597-80AC-41F7-8A62-6E5297DFF3CB}"/>
          </ac:spMkLst>
        </pc:spChg>
        <pc:picChg chg="mod">
          <ac:chgData name="shelby nickell" userId="9c5cf93e6a85ecd9" providerId="LiveId" clId="{3722F830-1D79-4ACC-A8E3-5FBB1659A19C}" dt="2020-10-01T21:41:53.168" v="6717" actId="1076"/>
          <ac:picMkLst>
            <pc:docMk/>
            <pc:sldMk cId="2587311021" sldId="263"/>
            <ac:picMk id="7" creationId="{1A3FBBC4-77BC-4F70-980D-D796B5D0F279}"/>
          </ac:picMkLst>
        </pc:picChg>
        <pc:picChg chg="add mod">
          <ac:chgData name="shelby nickell" userId="9c5cf93e6a85ecd9" providerId="LiveId" clId="{3722F830-1D79-4ACC-A8E3-5FBB1659A19C}" dt="2020-09-30T19:11:46.063" v="5259" actId="1076"/>
          <ac:picMkLst>
            <pc:docMk/>
            <pc:sldMk cId="2587311021" sldId="263"/>
            <ac:picMk id="2050" creationId="{DD1EB1EC-DD86-42E3-916E-714F932F7CEA}"/>
          </ac:picMkLst>
        </pc:picChg>
        <pc:picChg chg="add mod">
          <ac:chgData name="shelby nickell" userId="9c5cf93e6a85ecd9" providerId="LiveId" clId="{3722F830-1D79-4ACC-A8E3-5FBB1659A19C}" dt="2020-09-30T19:11:36.734" v="5258" actId="1076"/>
          <ac:picMkLst>
            <pc:docMk/>
            <pc:sldMk cId="2587311021" sldId="263"/>
            <ac:picMk id="2052" creationId="{28035C15-1F4B-4781-9AB3-5EFC1ACBF8AE}"/>
          </ac:picMkLst>
        </pc:picChg>
      </pc:sldChg>
      <pc:sldChg chg="addSp modSp new mod setBg modNotesTx">
        <pc:chgData name="shelby nickell" userId="9c5cf93e6a85ecd9" providerId="LiveId" clId="{3722F830-1D79-4ACC-A8E3-5FBB1659A19C}" dt="2020-10-01T21:46:42.167" v="6718" actId="1076"/>
        <pc:sldMkLst>
          <pc:docMk/>
          <pc:sldMk cId="3845739493" sldId="264"/>
        </pc:sldMkLst>
        <pc:spChg chg="mod">
          <ac:chgData name="shelby nickell" userId="9c5cf93e6a85ecd9" providerId="LiveId" clId="{3722F830-1D79-4ACC-A8E3-5FBB1659A19C}" dt="2020-10-01T17:25:24.422" v="5692" actId="1076"/>
          <ac:spMkLst>
            <pc:docMk/>
            <pc:sldMk cId="3845739493" sldId="264"/>
            <ac:spMk id="2" creationId="{E5F1A0EE-C311-4480-A4F0-697B32BC4BEB}"/>
          </ac:spMkLst>
        </pc:spChg>
        <pc:spChg chg="add mod">
          <ac:chgData name="shelby nickell" userId="9c5cf93e6a85ecd9" providerId="LiveId" clId="{3722F830-1D79-4ACC-A8E3-5FBB1659A19C}" dt="2020-10-01T17:25:29.024" v="5693" actId="1076"/>
          <ac:spMkLst>
            <pc:docMk/>
            <pc:sldMk cId="3845739493" sldId="264"/>
            <ac:spMk id="3" creationId="{628A029C-9967-45F5-9972-EDA62C45D293}"/>
          </ac:spMkLst>
        </pc:spChg>
        <pc:spChg chg="add">
          <ac:chgData name="shelby nickell" userId="9c5cf93e6a85ecd9" providerId="LiveId" clId="{3722F830-1D79-4ACC-A8E3-5FBB1659A19C}" dt="2020-09-29T17:00:16.587" v="377" actId="26606"/>
          <ac:spMkLst>
            <pc:docMk/>
            <pc:sldMk cId="3845739493" sldId="264"/>
            <ac:spMk id="7" creationId="{904DB13E-F722-4ED6-BB00-556651E95281}"/>
          </ac:spMkLst>
        </pc:spChg>
        <pc:spChg chg="add">
          <ac:chgData name="shelby nickell" userId="9c5cf93e6a85ecd9" providerId="LiveId" clId="{3722F830-1D79-4ACC-A8E3-5FBB1659A19C}" dt="2020-09-29T17:00:16.587" v="377" actId="26606"/>
          <ac:spMkLst>
            <pc:docMk/>
            <pc:sldMk cId="3845739493" sldId="264"/>
            <ac:spMk id="9" creationId="{7B58A187-A4B1-42EB-A4C7-8635BA507BCE}"/>
          </ac:spMkLst>
        </pc:spChg>
        <pc:spChg chg="add">
          <ac:chgData name="shelby nickell" userId="9c5cf93e6a85ecd9" providerId="LiveId" clId="{3722F830-1D79-4ACC-A8E3-5FBB1659A19C}" dt="2020-09-29T17:00:16.587" v="377" actId="26606"/>
          <ac:spMkLst>
            <pc:docMk/>
            <pc:sldMk cId="3845739493" sldId="264"/>
            <ac:spMk id="11" creationId="{37F14E7F-3054-458C-ACF9-A8DA1757C65C}"/>
          </ac:spMkLst>
        </pc:spChg>
        <pc:spChg chg="add">
          <ac:chgData name="shelby nickell" userId="9c5cf93e6a85ecd9" providerId="LiveId" clId="{3722F830-1D79-4ACC-A8E3-5FBB1659A19C}" dt="2020-09-29T17:00:16.587" v="377" actId="26606"/>
          <ac:spMkLst>
            <pc:docMk/>
            <pc:sldMk cId="3845739493" sldId="264"/>
            <ac:spMk id="13" creationId="{93747C1C-97FC-4D70-A6C8-A01FBCF5A9DC}"/>
          </ac:spMkLst>
        </pc:spChg>
        <pc:spChg chg="add">
          <ac:chgData name="shelby nickell" userId="9c5cf93e6a85ecd9" providerId="LiveId" clId="{3722F830-1D79-4ACC-A8E3-5FBB1659A19C}" dt="2020-09-29T17:00:16.587" v="377" actId="26606"/>
          <ac:spMkLst>
            <pc:docMk/>
            <pc:sldMk cId="3845739493" sldId="264"/>
            <ac:spMk id="20" creationId="{D071C0CD-5EFD-45A1-AAFD-61C3D4A65188}"/>
          </ac:spMkLst>
        </pc:spChg>
        <pc:spChg chg="add">
          <ac:chgData name="shelby nickell" userId="9c5cf93e6a85ecd9" providerId="LiveId" clId="{3722F830-1D79-4ACC-A8E3-5FBB1659A19C}" dt="2020-09-29T17:00:16.587" v="377" actId="26606"/>
          <ac:spMkLst>
            <pc:docMk/>
            <pc:sldMk cId="3845739493" sldId="264"/>
            <ac:spMk id="22" creationId="{8A03302C-20A2-4C4F-9760-E85AE1041385}"/>
          </ac:spMkLst>
        </pc:spChg>
        <pc:spChg chg="add">
          <ac:chgData name="shelby nickell" userId="9c5cf93e6a85ecd9" providerId="LiveId" clId="{3722F830-1D79-4ACC-A8E3-5FBB1659A19C}" dt="2020-09-29T17:00:16.587" v="377" actId="26606"/>
          <ac:spMkLst>
            <pc:docMk/>
            <pc:sldMk cId="3845739493" sldId="264"/>
            <ac:spMk id="24" creationId="{D00F093B-0739-4429-B30D-D72924D08871}"/>
          </ac:spMkLst>
        </pc:spChg>
        <pc:spChg chg="add">
          <ac:chgData name="shelby nickell" userId="9c5cf93e6a85ecd9" providerId="LiveId" clId="{3722F830-1D79-4ACC-A8E3-5FBB1659A19C}" dt="2020-09-29T17:00:16.587" v="377" actId="26606"/>
          <ac:spMkLst>
            <pc:docMk/>
            <pc:sldMk cId="3845739493" sldId="264"/>
            <ac:spMk id="26" creationId="{1BB92999-6A40-480A-8965-2F20DFB032B5}"/>
          </ac:spMkLst>
        </pc:spChg>
        <pc:grpChg chg="add">
          <ac:chgData name="shelby nickell" userId="9c5cf93e6a85ecd9" providerId="LiveId" clId="{3722F830-1D79-4ACC-A8E3-5FBB1659A19C}" dt="2020-09-29T17:00:16.587" v="377" actId="26606"/>
          <ac:grpSpMkLst>
            <pc:docMk/>
            <pc:sldMk cId="3845739493" sldId="264"/>
            <ac:grpSpMk id="15" creationId="{E26428D7-C6F3-473D-A360-A3F5C3E8728C}"/>
          </ac:grpSpMkLst>
        </pc:grpChg>
        <pc:picChg chg="mod">
          <ac:chgData name="shelby nickell" userId="9c5cf93e6a85ecd9" providerId="LiveId" clId="{3722F830-1D79-4ACC-A8E3-5FBB1659A19C}" dt="2020-10-01T21:46:42.167" v="6718" actId="1076"/>
          <ac:picMkLst>
            <pc:docMk/>
            <pc:sldMk cId="3845739493" sldId="264"/>
            <ac:picMk id="4" creationId="{017BD51F-831C-45AA-969C-9D4D9D430A1B}"/>
          </ac:picMkLst>
        </pc:picChg>
        <pc:cxnChg chg="add">
          <ac:chgData name="shelby nickell" userId="9c5cf93e6a85ecd9" providerId="LiveId" clId="{3722F830-1D79-4ACC-A8E3-5FBB1659A19C}" dt="2020-09-29T17:00:16.587" v="377" actId="26606"/>
          <ac:cxnSpMkLst>
            <pc:docMk/>
            <pc:sldMk cId="3845739493" sldId="264"/>
            <ac:cxnSpMk id="28" creationId="{15573B87-7D61-460C-9ADA-EF63674E3A97}"/>
          </ac:cxnSpMkLst>
        </pc:cxnChg>
        <pc:cxnChg chg="add">
          <ac:chgData name="shelby nickell" userId="9c5cf93e6a85ecd9" providerId="LiveId" clId="{3722F830-1D79-4ACC-A8E3-5FBB1659A19C}" dt="2020-09-29T17:00:16.587" v="377" actId="26606"/>
          <ac:cxnSpMkLst>
            <pc:docMk/>
            <pc:sldMk cId="3845739493" sldId="264"/>
            <ac:cxnSpMk id="30" creationId="{0AAF6B7C-985D-4351-9564-8DBDF5BB03EA}"/>
          </ac:cxnSpMkLst>
        </pc:cxnChg>
        <pc:cxnChg chg="add">
          <ac:chgData name="shelby nickell" userId="9c5cf93e6a85ecd9" providerId="LiveId" clId="{3722F830-1D79-4ACC-A8E3-5FBB1659A19C}" dt="2020-09-29T17:00:16.587" v="377" actId="26606"/>
          <ac:cxnSpMkLst>
            <pc:docMk/>
            <pc:sldMk cId="3845739493" sldId="264"/>
            <ac:cxnSpMk id="32" creationId="{F88433F4-33AB-4CE1-9DE3-72A8403654F1}"/>
          </ac:cxnSpMkLst>
        </pc:cxnChg>
      </pc:sldChg>
      <pc:sldMasterChg chg="setBg modSldLayout">
        <pc:chgData name="shelby nickell" userId="9c5cf93e6a85ecd9" providerId="LiveId" clId="{3722F830-1D79-4ACC-A8E3-5FBB1659A19C}" dt="2020-09-29T22:05:50.457" v="3890"/>
        <pc:sldMasterMkLst>
          <pc:docMk/>
          <pc:sldMasterMk cId="667946126" sldId="2147483700"/>
        </pc:sldMasterMkLst>
        <pc:sldLayoutChg chg="setBg">
          <pc:chgData name="shelby nickell" userId="9c5cf93e6a85ecd9" providerId="LiveId" clId="{3722F830-1D79-4ACC-A8E3-5FBB1659A19C}" dt="2020-09-29T22:05:50.457" v="3890"/>
          <pc:sldLayoutMkLst>
            <pc:docMk/>
            <pc:sldMasterMk cId="667946126" sldId="2147483700"/>
            <pc:sldLayoutMk cId="139878070" sldId="2147483689"/>
          </pc:sldLayoutMkLst>
        </pc:sldLayoutChg>
        <pc:sldLayoutChg chg="setBg">
          <pc:chgData name="shelby nickell" userId="9c5cf93e6a85ecd9" providerId="LiveId" clId="{3722F830-1D79-4ACC-A8E3-5FBB1659A19C}" dt="2020-09-29T22:05:50.457" v="3890"/>
          <pc:sldLayoutMkLst>
            <pc:docMk/>
            <pc:sldMasterMk cId="667946126" sldId="2147483700"/>
            <pc:sldLayoutMk cId="482403306" sldId="2147483690"/>
          </pc:sldLayoutMkLst>
        </pc:sldLayoutChg>
        <pc:sldLayoutChg chg="setBg">
          <pc:chgData name="shelby nickell" userId="9c5cf93e6a85ecd9" providerId="LiveId" clId="{3722F830-1D79-4ACC-A8E3-5FBB1659A19C}" dt="2020-09-29T22:05:50.457" v="3890"/>
          <pc:sldLayoutMkLst>
            <pc:docMk/>
            <pc:sldMasterMk cId="667946126" sldId="2147483700"/>
            <pc:sldLayoutMk cId="2172598648" sldId="2147483691"/>
          </pc:sldLayoutMkLst>
        </pc:sldLayoutChg>
        <pc:sldLayoutChg chg="setBg">
          <pc:chgData name="shelby nickell" userId="9c5cf93e6a85ecd9" providerId="LiveId" clId="{3722F830-1D79-4ACC-A8E3-5FBB1659A19C}" dt="2020-09-29T22:05:50.457" v="3890"/>
          <pc:sldLayoutMkLst>
            <pc:docMk/>
            <pc:sldMasterMk cId="667946126" sldId="2147483700"/>
            <pc:sldLayoutMk cId="837645451" sldId="2147483692"/>
          </pc:sldLayoutMkLst>
        </pc:sldLayoutChg>
        <pc:sldLayoutChg chg="setBg">
          <pc:chgData name="shelby nickell" userId="9c5cf93e6a85ecd9" providerId="LiveId" clId="{3722F830-1D79-4ACC-A8E3-5FBB1659A19C}" dt="2020-09-29T22:05:50.457" v="3890"/>
          <pc:sldLayoutMkLst>
            <pc:docMk/>
            <pc:sldMasterMk cId="667946126" sldId="2147483700"/>
            <pc:sldLayoutMk cId="222490754" sldId="2147483693"/>
          </pc:sldLayoutMkLst>
        </pc:sldLayoutChg>
        <pc:sldLayoutChg chg="setBg">
          <pc:chgData name="shelby nickell" userId="9c5cf93e6a85ecd9" providerId="LiveId" clId="{3722F830-1D79-4ACC-A8E3-5FBB1659A19C}" dt="2020-09-29T22:05:50.457" v="3890"/>
          <pc:sldLayoutMkLst>
            <pc:docMk/>
            <pc:sldMasterMk cId="667946126" sldId="2147483700"/>
            <pc:sldLayoutMk cId="1784561140" sldId="2147483694"/>
          </pc:sldLayoutMkLst>
        </pc:sldLayoutChg>
        <pc:sldLayoutChg chg="setBg">
          <pc:chgData name="shelby nickell" userId="9c5cf93e6a85ecd9" providerId="LiveId" clId="{3722F830-1D79-4ACC-A8E3-5FBB1659A19C}" dt="2020-09-29T22:05:50.457" v="3890"/>
          <pc:sldLayoutMkLst>
            <pc:docMk/>
            <pc:sldMasterMk cId="667946126" sldId="2147483700"/>
            <pc:sldLayoutMk cId="3511767362" sldId="2147483695"/>
          </pc:sldLayoutMkLst>
        </pc:sldLayoutChg>
        <pc:sldLayoutChg chg="setBg">
          <pc:chgData name="shelby nickell" userId="9c5cf93e6a85ecd9" providerId="LiveId" clId="{3722F830-1D79-4ACC-A8E3-5FBB1659A19C}" dt="2020-09-29T22:05:50.457" v="3890"/>
          <pc:sldLayoutMkLst>
            <pc:docMk/>
            <pc:sldMasterMk cId="667946126" sldId="2147483700"/>
            <pc:sldLayoutMk cId="3644260540" sldId="2147483696"/>
          </pc:sldLayoutMkLst>
        </pc:sldLayoutChg>
        <pc:sldLayoutChg chg="setBg">
          <pc:chgData name="shelby nickell" userId="9c5cf93e6a85ecd9" providerId="LiveId" clId="{3722F830-1D79-4ACC-A8E3-5FBB1659A19C}" dt="2020-09-29T22:05:50.457" v="3890"/>
          <pc:sldLayoutMkLst>
            <pc:docMk/>
            <pc:sldMasterMk cId="667946126" sldId="2147483700"/>
            <pc:sldLayoutMk cId="3416272293" sldId="2147483697"/>
          </pc:sldLayoutMkLst>
        </pc:sldLayoutChg>
        <pc:sldLayoutChg chg="setBg">
          <pc:chgData name="shelby nickell" userId="9c5cf93e6a85ecd9" providerId="LiveId" clId="{3722F830-1D79-4ACC-A8E3-5FBB1659A19C}" dt="2020-09-29T22:05:50.457" v="3890"/>
          <pc:sldLayoutMkLst>
            <pc:docMk/>
            <pc:sldMasterMk cId="667946126" sldId="2147483700"/>
            <pc:sldLayoutMk cId="3780702985" sldId="2147483698"/>
          </pc:sldLayoutMkLst>
        </pc:sldLayoutChg>
        <pc:sldLayoutChg chg="setBg">
          <pc:chgData name="shelby nickell" userId="9c5cf93e6a85ecd9" providerId="LiveId" clId="{3722F830-1D79-4ACC-A8E3-5FBB1659A19C}" dt="2020-09-29T22:05:50.457" v="3890"/>
          <pc:sldLayoutMkLst>
            <pc:docMk/>
            <pc:sldMasterMk cId="667946126" sldId="2147483700"/>
            <pc:sldLayoutMk cId="2312938130" sldId="2147483699"/>
          </pc:sldLayoutMkLst>
        </pc:sldLayoutChg>
      </pc:sldMasterChg>
    </pc:docChg>
  </pc:docChgLst>
  <pc:docChgLst>
    <pc:chgData name="Monique Rodriguez-Torres" userId="S::motorres@msjc.edu::47e7e10d-fb5a-4584-aaa0-6779ba790635" providerId="AD" clId="Web-{AFA721D2-AAF7-D47E-5A4C-E105852444D4}"/>
    <pc:docChg chg="addSld modSld addMainMaster delMainMaster">
      <pc:chgData name="Monique Rodriguez-Torres" userId="S::motorres@msjc.edu::47e7e10d-fb5a-4584-aaa0-6779ba790635" providerId="AD" clId="Web-{AFA721D2-AAF7-D47E-5A4C-E105852444D4}" dt="2020-10-07T21:22:20.805" v="237" actId="1076"/>
      <pc:docMkLst>
        <pc:docMk/>
      </pc:docMkLst>
      <pc:sldChg chg="addSp delSp modSp mod modClrScheme delDesignElem chgLayout">
        <pc:chgData name="Monique Rodriguez-Torres" userId="S::motorres@msjc.edu::47e7e10d-fb5a-4584-aaa0-6779ba790635" providerId="AD" clId="Web-{AFA721D2-AAF7-D47E-5A4C-E105852444D4}" dt="2020-10-07T21:15:56.907" v="109"/>
        <pc:sldMkLst>
          <pc:docMk/>
          <pc:sldMk cId="3290442437" sldId="256"/>
        </pc:sldMkLst>
        <pc:spChg chg="mod ord">
          <ac:chgData name="Monique Rodriguez-Torres" userId="S::motorres@msjc.edu::47e7e10d-fb5a-4584-aaa0-6779ba790635" providerId="AD" clId="Web-{AFA721D2-AAF7-D47E-5A4C-E105852444D4}" dt="2020-10-07T21:15:56.907" v="109"/>
          <ac:spMkLst>
            <pc:docMk/>
            <pc:sldMk cId="3290442437" sldId="256"/>
            <ac:spMk id="2" creationId="{625B0721-2865-4D30-9694-506F4BE6847C}"/>
          </ac:spMkLst>
        </pc:spChg>
        <pc:spChg chg="mod ord">
          <ac:chgData name="Monique Rodriguez-Torres" userId="S::motorres@msjc.edu::47e7e10d-fb5a-4584-aaa0-6779ba790635" providerId="AD" clId="Web-{AFA721D2-AAF7-D47E-5A4C-E105852444D4}" dt="2020-10-07T21:15:56.907" v="109"/>
          <ac:spMkLst>
            <pc:docMk/>
            <pc:sldMk cId="3290442437" sldId="256"/>
            <ac:spMk id="3" creationId="{13256735-856E-4B16-A9C1-CA4ACD992DBB}"/>
          </ac:spMkLst>
        </pc:spChg>
        <pc:spChg chg="add mod ord">
          <ac:chgData name="Monique Rodriguez-Torres" userId="S::motorres@msjc.edu::47e7e10d-fb5a-4584-aaa0-6779ba790635" providerId="AD" clId="Web-{AFA721D2-AAF7-D47E-5A4C-E105852444D4}" dt="2020-10-07T20:39:29.604" v="18" actId="1076"/>
          <ac:spMkLst>
            <pc:docMk/>
            <pc:sldMk cId="3290442437" sldId="256"/>
            <ac:spMk id="7" creationId="{1D7293F7-9DF4-400A-87D1-AAF516E33214}"/>
          </ac:spMkLst>
        </pc:spChg>
        <pc:spChg chg="add mod">
          <ac:chgData name="Monique Rodriguez-Torres" userId="S::motorres@msjc.edu::47e7e10d-fb5a-4584-aaa0-6779ba790635" providerId="AD" clId="Web-{AFA721D2-AAF7-D47E-5A4C-E105852444D4}" dt="2020-10-07T20:40:10.043" v="29" actId="14100"/>
          <ac:spMkLst>
            <pc:docMk/>
            <pc:sldMk cId="3290442437" sldId="256"/>
            <ac:spMk id="8" creationId="{786CA425-59A6-4F83-B06F-FB399BBD1F90}"/>
          </ac:spMkLst>
        </pc:spChg>
        <pc:spChg chg="add del">
          <ac:chgData name="Monique Rodriguez-Torres" userId="S::motorres@msjc.edu::47e7e10d-fb5a-4584-aaa0-6779ba790635" providerId="AD" clId="Web-{AFA721D2-AAF7-D47E-5A4C-E105852444D4}" dt="2020-10-07T21:15:56.907" v="109"/>
          <ac:spMkLst>
            <pc:docMk/>
            <pc:sldMk cId="3290442437" sldId="256"/>
            <ac:spMk id="16" creationId="{87FD26E4-041F-4EF2-B92D-6034C0F85CCF}"/>
          </ac:spMkLst>
        </pc:spChg>
        <pc:picChg chg="ord">
          <ac:chgData name="Monique Rodriguez-Torres" userId="S::motorres@msjc.edu::47e7e10d-fb5a-4584-aaa0-6779ba790635" providerId="AD" clId="Web-{AFA721D2-AAF7-D47E-5A4C-E105852444D4}" dt="2020-10-07T20:38:18.744" v="13"/>
          <ac:picMkLst>
            <pc:docMk/>
            <pc:sldMk cId="3290442437" sldId="256"/>
            <ac:picMk id="4" creationId="{0C79039E-EC24-43BA-802B-567A8B949634}"/>
          </ac:picMkLst>
        </pc:picChg>
        <pc:picChg chg="add mod">
          <ac:chgData name="Monique Rodriguez-Torres" userId="S::motorres@msjc.edu::47e7e10d-fb5a-4584-aaa0-6779ba790635" providerId="AD" clId="Web-{AFA721D2-AAF7-D47E-5A4C-E105852444D4}" dt="2020-10-07T20:40:20.715" v="31" actId="1076"/>
          <ac:picMkLst>
            <pc:docMk/>
            <pc:sldMk cId="3290442437" sldId="256"/>
            <ac:picMk id="6" creationId="{0AF8D33E-6C35-4C7E-936C-6CD173B713BA}"/>
          </ac:picMkLst>
        </pc:picChg>
      </pc:sldChg>
      <pc:sldChg chg="addSp delSp modSp mod modClrScheme delDesignElem chgLayout">
        <pc:chgData name="Monique Rodriguez-Torres" userId="S::motorres@msjc.edu::47e7e10d-fb5a-4584-aaa0-6779ba790635" providerId="AD" clId="Web-{AFA721D2-AAF7-D47E-5A4C-E105852444D4}" dt="2020-10-07T21:15:56.907" v="109"/>
        <pc:sldMkLst>
          <pc:docMk/>
          <pc:sldMk cId="2494260363" sldId="257"/>
        </pc:sldMkLst>
        <pc:spChg chg="mod ord">
          <ac:chgData name="Monique Rodriguez-Torres" userId="S::motorres@msjc.edu::47e7e10d-fb5a-4584-aaa0-6779ba790635" providerId="AD" clId="Web-{AFA721D2-AAF7-D47E-5A4C-E105852444D4}" dt="2020-10-07T21:15:56.907" v="109"/>
          <ac:spMkLst>
            <pc:docMk/>
            <pc:sldMk cId="2494260363" sldId="257"/>
            <ac:spMk id="2" creationId="{57653BAC-008C-4AAD-B4F2-C563126F49EF}"/>
          </ac:spMkLst>
        </pc:spChg>
        <pc:spChg chg="mod ord">
          <ac:chgData name="Monique Rodriguez-Torres" userId="S::motorres@msjc.edu::47e7e10d-fb5a-4584-aaa0-6779ba790635" providerId="AD" clId="Web-{AFA721D2-AAF7-D47E-5A4C-E105852444D4}" dt="2020-10-07T21:15:56.907" v="109"/>
          <ac:spMkLst>
            <pc:docMk/>
            <pc:sldMk cId="2494260363" sldId="257"/>
            <ac:spMk id="3" creationId="{2EC486C4-E1EF-4B3A-8776-79A2A53062A3}"/>
          </ac:spMkLst>
        </pc:spChg>
        <pc:spChg chg="add del">
          <ac:chgData name="Monique Rodriguez-Torres" userId="S::motorres@msjc.edu::47e7e10d-fb5a-4584-aaa0-6779ba790635" providerId="AD" clId="Web-{AFA721D2-AAF7-D47E-5A4C-E105852444D4}" dt="2020-10-07T21:15:56.907" v="109"/>
          <ac:spMkLst>
            <pc:docMk/>
            <pc:sldMk cId="2494260363" sldId="257"/>
            <ac:spMk id="71" creationId="{0BBB6B01-5B73-410C-B70E-8CF2FA470D11}"/>
          </ac:spMkLst>
        </pc:spChg>
        <pc:spChg chg="add del">
          <ac:chgData name="Monique Rodriguez-Torres" userId="S::motorres@msjc.edu::47e7e10d-fb5a-4584-aaa0-6779ba790635" providerId="AD" clId="Web-{AFA721D2-AAF7-D47E-5A4C-E105852444D4}" dt="2020-10-07T21:15:56.907" v="109"/>
          <ac:spMkLst>
            <pc:docMk/>
            <pc:sldMk cId="2494260363" sldId="257"/>
            <ac:spMk id="73" creationId="{8712F587-12D0-435C-8E3F-F44C36EE71B8}"/>
          </ac:spMkLst>
        </pc:spChg>
      </pc:sldChg>
      <pc:sldChg chg="modSp mod modClrScheme chgLayout">
        <pc:chgData name="Monique Rodriguez-Torres" userId="S::motorres@msjc.edu::47e7e10d-fb5a-4584-aaa0-6779ba790635" providerId="AD" clId="Web-{AFA721D2-AAF7-D47E-5A4C-E105852444D4}" dt="2020-10-07T21:15:56.907" v="109"/>
        <pc:sldMkLst>
          <pc:docMk/>
          <pc:sldMk cId="3497811196" sldId="258"/>
        </pc:sldMkLst>
        <pc:spChg chg="mod ord">
          <ac:chgData name="Monique Rodriguez-Torres" userId="S::motorres@msjc.edu::47e7e10d-fb5a-4584-aaa0-6779ba790635" providerId="AD" clId="Web-{AFA721D2-AAF7-D47E-5A4C-E105852444D4}" dt="2020-10-07T21:15:56.907" v="109"/>
          <ac:spMkLst>
            <pc:docMk/>
            <pc:sldMk cId="3497811196" sldId="258"/>
            <ac:spMk id="2" creationId="{784CD525-640A-476F-87F2-79DBF829C30B}"/>
          </ac:spMkLst>
        </pc:spChg>
        <pc:spChg chg="mod ord">
          <ac:chgData name="Monique Rodriguez-Torres" userId="S::motorres@msjc.edu::47e7e10d-fb5a-4584-aaa0-6779ba790635" providerId="AD" clId="Web-{AFA721D2-AAF7-D47E-5A4C-E105852444D4}" dt="2020-10-07T21:15:56.907" v="109"/>
          <ac:spMkLst>
            <pc:docMk/>
            <pc:sldMk cId="3497811196" sldId="258"/>
            <ac:spMk id="3" creationId="{EC93EA7E-F391-4F9F-9448-E5137B1D2C40}"/>
          </ac:spMkLst>
        </pc:spChg>
      </pc:sldChg>
      <pc:sldChg chg="modSp mod modClrScheme chgLayout">
        <pc:chgData name="Monique Rodriguez-Torres" userId="S::motorres@msjc.edu::47e7e10d-fb5a-4584-aaa0-6779ba790635" providerId="AD" clId="Web-{AFA721D2-AAF7-D47E-5A4C-E105852444D4}" dt="2020-10-07T21:15:56.907" v="109"/>
        <pc:sldMkLst>
          <pc:docMk/>
          <pc:sldMk cId="127645425" sldId="259"/>
        </pc:sldMkLst>
        <pc:spChg chg="mod ord">
          <ac:chgData name="Monique Rodriguez-Torres" userId="S::motorres@msjc.edu::47e7e10d-fb5a-4584-aaa0-6779ba790635" providerId="AD" clId="Web-{AFA721D2-AAF7-D47E-5A4C-E105852444D4}" dt="2020-10-07T21:15:56.907" v="109"/>
          <ac:spMkLst>
            <pc:docMk/>
            <pc:sldMk cId="127645425" sldId="259"/>
            <ac:spMk id="2" creationId="{BD1D4EC0-A4E8-4F3A-A6C1-114CE9E40A9B}"/>
          </ac:spMkLst>
        </pc:spChg>
        <pc:spChg chg="mod ord">
          <ac:chgData name="Monique Rodriguez-Torres" userId="S::motorres@msjc.edu::47e7e10d-fb5a-4584-aaa0-6779ba790635" providerId="AD" clId="Web-{AFA721D2-AAF7-D47E-5A4C-E105852444D4}" dt="2020-10-07T21:15:56.907" v="109"/>
          <ac:spMkLst>
            <pc:docMk/>
            <pc:sldMk cId="127645425" sldId="259"/>
            <ac:spMk id="3" creationId="{C14AECBA-FC4C-4C9D-AD34-C3F94EFCD37B}"/>
          </ac:spMkLst>
        </pc:spChg>
        <pc:spChg chg="mod ord">
          <ac:chgData name="Monique Rodriguez-Torres" userId="S::motorres@msjc.edu::47e7e10d-fb5a-4584-aaa0-6779ba790635" providerId="AD" clId="Web-{AFA721D2-AAF7-D47E-5A4C-E105852444D4}" dt="2020-10-07T21:15:56.907" v="109"/>
          <ac:spMkLst>
            <pc:docMk/>
            <pc:sldMk cId="127645425" sldId="259"/>
            <ac:spMk id="4" creationId="{B150E179-AC34-4349-935B-65752D29CB4D}"/>
          </ac:spMkLst>
        </pc:spChg>
      </pc:sldChg>
      <pc:sldChg chg="modSp mod modClrScheme chgLayout">
        <pc:chgData name="Monique Rodriguez-Torres" userId="S::motorres@msjc.edu::47e7e10d-fb5a-4584-aaa0-6779ba790635" providerId="AD" clId="Web-{AFA721D2-AAF7-D47E-5A4C-E105852444D4}" dt="2020-10-07T21:15:56.907" v="109"/>
        <pc:sldMkLst>
          <pc:docMk/>
          <pc:sldMk cId="1221504993" sldId="260"/>
        </pc:sldMkLst>
        <pc:spChg chg="mod ord">
          <ac:chgData name="Monique Rodriguez-Torres" userId="S::motorres@msjc.edu::47e7e10d-fb5a-4584-aaa0-6779ba790635" providerId="AD" clId="Web-{AFA721D2-AAF7-D47E-5A4C-E105852444D4}" dt="2020-10-07T21:15:56.907" v="109"/>
          <ac:spMkLst>
            <pc:docMk/>
            <pc:sldMk cId="1221504993" sldId="260"/>
            <ac:spMk id="2" creationId="{B426FCA7-AB70-4E21-B82E-B665CB59EDB1}"/>
          </ac:spMkLst>
        </pc:spChg>
        <pc:picChg chg="mod ord">
          <ac:chgData name="Monique Rodriguez-Torres" userId="S::motorres@msjc.edu::47e7e10d-fb5a-4584-aaa0-6779ba790635" providerId="AD" clId="Web-{AFA721D2-AAF7-D47E-5A4C-E105852444D4}" dt="2020-10-07T21:15:56.907" v="109"/>
          <ac:picMkLst>
            <pc:docMk/>
            <pc:sldMk cId="1221504993" sldId="260"/>
            <ac:picMk id="2050" creationId="{4BF66FED-8C6A-40F6-8B33-05B1FB3D59D1}"/>
          </ac:picMkLst>
        </pc:picChg>
        <pc:picChg chg="mod ord">
          <ac:chgData name="Monique Rodriguez-Torres" userId="S::motorres@msjc.edu::47e7e10d-fb5a-4584-aaa0-6779ba790635" providerId="AD" clId="Web-{AFA721D2-AAF7-D47E-5A4C-E105852444D4}" dt="2020-10-07T21:15:56.907" v="109"/>
          <ac:picMkLst>
            <pc:docMk/>
            <pc:sldMk cId="1221504993" sldId="260"/>
            <ac:picMk id="2052" creationId="{29CFB410-751C-4FFA-BD4B-18FFEE36E4BA}"/>
          </ac:picMkLst>
        </pc:picChg>
      </pc:sldChg>
      <pc:sldChg chg="modSp mod modClrScheme chgLayout">
        <pc:chgData name="Monique Rodriguez-Torres" userId="S::motorres@msjc.edu::47e7e10d-fb5a-4584-aaa0-6779ba790635" providerId="AD" clId="Web-{AFA721D2-AAF7-D47E-5A4C-E105852444D4}" dt="2020-10-07T21:15:56.907" v="109"/>
        <pc:sldMkLst>
          <pc:docMk/>
          <pc:sldMk cId="3380347072" sldId="261"/>
        </pc:sldMkLst>
        <pc:spChg chg="mod ord">
          <ac:chgData name="Monique Rodriguez-Torres" userId="S::motorres@msjc.edu::47e7e10d-fb5a-4584-aaa0-6779ba790635" providerId="AD" clId="Web-{AFA721D2-AAF7-D47E-5A4C-E105852444D4}" dt="2020-10-07T21:15:56.907" v="109"/>
          <ac:spMkLst>
            <pc:docMk/>
            <pc:sldMk cId="3380347072" sldId="261"/>
            <ac:spMk id="3" creationId="{960B5CE8-7E47-4D29-8C30-33BEE25DD3F9}"/>
          </ac:spMkLst>
        </pc:spChg>
        <pc:spChg chg="mod ord">
          <ac:chgData name="Monique Rodriguez-Torres" userId="S::motorres@msjc.edu::47e7e10d-fb5a-4584-aaa0-6779ba790635" providerId="AD" clId="Web-{AFA721D2-AAF7-D47E-5A4C-E105852444D4}" dt="2020-10-07T21:15:56.907" v="109"/>
          <ac:spMkLst>
            <pc:docMk/>
            <pc:sldMk cId="3380347072" sldId="261"/>
            <ac:spMk id="4" creationId="{E75150F2-C0AA-4BED-B568-12F6C2EF78F9}"/>
          </ac:spMkLst>
        </pc:spChg>
        <pc:picChg chg="mod ord modCrop">
          <ac:chgData name="Monique Rodriguez-Torres" userId="S::motorres@msjc.edu::47e7e10d-fb5a-4584-aaa0-6779ba790635" providerId="AD" clId="Web-{AFA721D2-AAF7-D47E-5A4C-E105852444D4}" dt="2020-10-07T21:15:56.907" v="109"/>
          <ac:picMkLst>
            <pc:docMk/>
            <pc:sldMk cId="3380347072" sldId="261"/>
            <ac:picMk id="1026" creationId="{C8B6E7D7-A4FC-4171-AD98-45161238D665}"/>
          </ac:picMkLst>
        </pc:picChg>
      </pc:sldChg>
      <pc:sldChg chg="addSp delSp modSp mod modClrScheme delDesignElem chgLayout">
        <pc:chgData name="Monique Rodriguez-Torres" userId="S::motorres@msjc.edu::47e7e10d-fb5a-4584-aaa0-6779ba790635" providerId="AD" clId="Web-{AFA721D2-AAF7-D47E-5A4C-E105852444D4}" dt="2020-10-07T21:15:56.907" v="109"/>
        <pc:sldMkLst>
          <pc:docMk/>
          <pc:sldMk cId="3517088135" sldId="262"/>
        </pc:sldMkLst>
        <pc:spChg chg="mod ord">
          <ac:chgData name="Monique Rodriguez-Torres" userId="S::motorres@msjc.edu::47e7e10d-fb5a-4584-aaa0-6779ba790635" providerId="AD" clId="Web-{AFA721D2-AAF7-D47E-5A4C-E105852444D4}" dt="2020-10-07T21:15:56.907" v="109"/>
          <ac:spMkLst>
            <pc:docMk/>
            <pc:sldMk cId="3517088135" sldId="262"/>
            <ac:spMk id="2" creationId="{BFE2041E-F5CD-4101-BCA5-7E03F0D75E24}"/>
          </ac:spMkLst>
        </pc:spChg>
        <pc:spChg chg="add del">
          <ac:chgData name="Monique Rodriguez-Torres" userId="S::motorres@msjc.edu::47e7e10d-fb5a-4584-aaa0-6779ba790635" providerId="AD" clId="Web-{AFA721D2-AAF7-D47E-5A4C-E105852444D4}" dt="2020-10-07T21:15:56.907" v="109"/>
          <ac:spMkLst>
            <pc:docMk/>
            <pc:sldMk cId="3517088135" sldId="262"/>
            <ac:spMk id="135" creationId="{4E9EDDFA-8F05-462B-8D3E-5B9C4FBC735B}"/>
          </ac:spMkLst>
        </pc:spChg>
        <pc:spChg chg="add del">
          <ac:chgData name="Monique Rodriguez-Torres" userId="S::motorres@msjc.edu::47e7e10d-fb5a-4584-aaa0-6779ba790635" providerId="AD" clId="Web-{AFA721D2-AAF7-D47E-5A4C-E105852444D4}" dt="2020-10-07T21:15:56.907" v="109"/>
          <ac:spMkLst>
            <pc:docMk/>
            <pc:sldMk cId="3517088135" sldId="262"/>
            <ac:spMk id="137" creationId="{143F9A23-3237-4ED6-A1E9-C0E6530E053B}"/>
          </ac:spMkLst>
        </pc:spChg>
        <pc:spChg chg="add del">
          <ac:chgData name="Monique Rodriguez-Torres" userId="S::motorres@msjc.edu::47e7e10d-fb5a-4584-aaa0-6779ba790635" providerId="AD" clId="Web-{AFA721D2-AAF7-D47E-5A4C-E105852444D4}" dt="2020-10-07T21:15:56.907" v="109"/>
          <ac:spMkLst>
            <pc:docMk/>
            <pc:sldMk cId="3517088135" sldId="262"/>
            <ac:spMk id="139" creationId="{C63CD46D-4335-4BA4-842A-BF835A99CB2C}"/>
          </ac:spMkLst>
        </pc:spChg>
        <pc:picChg chg="mod ord">
          <ac:chgData name="Monique Rodriguez-Torres" userId="S::motorres@msjc.edu::47e7e10d-fb5a-4584-aaa0-6779ba790635" providerId="AD" clId="Web-{AFA721D2-AAF7-D47E-5A4C-E105852444D4}" dt="2020-10-07T21:15:56.907" v="109"/>
          <ac:picMkLst>
            <pc:docMk/>
            <pc:sldMk cId="3517088135" sldId="262"/>
            <ac:picMk id="1026" creationId="{315DCB0E-2742-4888-91C5-3229CC7522ED}"/>
          </ac:picMkLst>
        </pc:picChg>
      </pc:sldChg>
      <pc:sldChg chg="modSp mod modClrScheme chgLayout">
        <pc:chgData name="Monique Rodriguez-Torres" userId="S::motorres@msjc.edu::47e7e10d-fb5a-4584-aaa0-6779ba790635" providerId="AD" clId="Web-{AFA721D2-AAF7-D47E-5A4C-E105852444D4}" dt="2020-10-07T21:15:56.907" v="109"/>
        <pc:sldMkLst>
          <pc:docMk/>
          <pc:sldMk cId="2587311021" sldId="263"/>
        </pc:sldMkLst>
        <pc:spChg chg="mod ord">
          <ac:chgData name="Monique Rodriguez-Torres" userId="S::motorres@msjc.edu::47e7e10d-fb5a-4584-aaa0-6779ba790635" providerId="AD" clId="Web-{AFA721D2-AAF7-D47E-5A4C-E105852444D4}" dt="2020-10-07T21:15:56.907" v="109"/>
          <ac:spMkLst>
            <pc:docMk/>
            <pc:sldMk cId="2587311021" sldId="263"/>
            <ac:spMk id="2" creationId="{07A1A9B9-1FDF-458C-87EE-27044F2B2444}"/>
          </ac:spMkLst>
        </pc:spChg>
        <pc:spChg chg="mod ord">
          <ac:chgData name="Monique Rodriguez-Torres" userId="S::motorres@msjc.edu::47e7e10d-fb5a-4584-aaa0-6779ba790635" providerId="AD" clId="Web-{AFA721D2-AAF7-D47E-5A4C-E105852444D4}" dt="2020-10-07T21:15:56.907" v="109"/>
          <ac:spMkLst>
            <pc:docMk/>
            <pc:sldMk cId="2587311021" sldId="263"/>
            <ac:spMk id="3" creationId="{938ADD87-60DC-4FBF-931D-293704929C65}"/>
          </ac:spMkLst>
        </pc:spChg>
        <pc:spChg chg="mod ord">
          <ac:chgData name="Monique Rodriguez-Torres" userId="S::motorres@msjc.edu::47e7e10d-fb5a-4584-aaa0-6779ba790635" providerId="AD" clId="Web-{AFA721D2-AAF7-D47E-5A4C-E105852444D4}" dt="2020-10-07T21:15:56.907" v="109"/>
          <ac:spMkLst>
            <pc:docMk/>
            <pc:sldMk cId="2587311021" sldId="263"/>
            <ac:spMk id="4" creationId="{0544F0FE-DFDD-4773-ACB7-C29AADAE8B34}"/>
          </ac:spMkLst>
        </pc:spChg>
        <pc:spChg chg="mod ord">
          <ac:chgData name="Monique Rodriguez-Torres" userId="S::motorres@msjc.edu::47e7e10d-fb5a-4584-aaa0-6779ba790635" providerId="AD" clId="Web-{AFA721D2-AAF7-D47E-5A4C-E105852444D4}" dt="2020-10-07T21:15:56.907" v="109"/>
          <ac:spMkLst>
            <pc:docMk/>
            <pc:sldMk cId="2587311021" sldId="263"/>
            <ac:spMk id="5" creationId="{EFC8BF65-13D2-4EB9-86DD-C9472EC63674}"/>
          </ac:spMkLst>
        </pc:spChg>
        <pc:spChg chg="mod ord">
          <ac:chgData name="Monique Rodriguez-Torres" userId="S::motorres@msjc.edu::47e7e10d-fb5a-4584-aaa0-6779ba790635" providerId="AD" clId="Web-{AFA721D2-AAF7-D47E-5A4C-E105852444D4}" dt="2020-10-07T21:15:56.907" v="109"/>
          <ac:spMkLst>
            <pc:docMk/>
            <pc:sldMk cId="2587311021" sldId="263"/>
            <ac:spMk id="6" creationId="{E8E21597-80AC-41F7-8A62-6E5297DFF3CB}"/>
          </ac:spMkLst>
        </pc:spChg>
      </pc:sldChg>
      <pc:sldChg chg="addSp delSp modSp mod modClrScheme delDesignElem chgLayout">
        <pc:chgData name="Monique Rodriguez-Torres" userId="S::motorres@msjc.edu::47e7e10d-fb5a-4584-aaa0-6779ba790635" providerId="AD" clId="Web-{AFA721D2-AAF7-D47E-5A4C-E105852444D4}" dt="2020-10-07T21:15:56.907" v="109"/>
        <pc:sldMkLst>
          <pc:docMk/>
          <pc:sldMk cId="3845739493" sldId="264"/>
        </pc:sldMkLst>
        <pc:spChg chg="mod ord">
          <ac:chgData name="Monique Rodriguez-Torres" userId="S::motorres@msjc.edu::47e7e10d-fb5a-4584-aaa0-6779ba790635" providerId="AD" clId="Web-{AFA721D2-AAF7-D47E-5A4C-E105852444D4}" dt="2020-10-07T21:15:56.907" v="109"/>
          <ac:spMkLst>
            <pc:docMk/>
            <pc:sldMk cId="3845739493" sldId="264"/>
            <ac:spMk id="2" creationId="{E5F1A0EE-C311-4480-A4F0-697B32BC4BEB}"/>
          </ac:spMkLst>
        </pc:spChg>
        <pc:spChg chg="add del">
          <ac:chgData name="Monique Rodriguez-Torres" userId="S::motorres@msjc.edu::47e7e10d-fb5a-4584-aaa0-6779ba790635" providerId="AD" clId="Web-{AFA721D2-AAF7-D47E-5A4C-E105852444D4}" dt="2020-10-07T21:15:56.907" v="109"/>
          <ac:spMkLst>
            <pc:docMk/>
            <pc:sldMk cId="3845739493" sldId="264"/>
            <ac:spMk id="7" creationId="{904DB13E-F722-4ED6-BB00-556651E95281}"/>
          </ac:spMkLst>
        </pc:spChg>
        <pc:spChg chg="add del">
          <ac:chgData name="Monique Rodriguez-Torres" userId="S::motorres@msjc.edu::47e7e10d-fb5a-4584-aaa0-6779ba790635" providerId="AD" clId="Web-{AFA721D2-AAF7-D47E-5A4C-E105852444D4}" dt="2020-10-07T21:15:56.907" v="109"/>
          <ac:spMkLst>
            <pc:docMk/>
            <pc:sldMk cId="3845739493" sldId="264"/>
            <ac:spMk id="9" creationId="{7B58A187-A4B1-42EB-A4C7-8635BA507BCE}"/>
          </ac:spMkLst>
        </pc:spChg>
        <pc:spChg chg="add del">
          <ac:chgData name="Monique Rodriguez-Torres" userId="S::motorres@msjc.edu::47e7e10d-fb5a-4584-aaa0-6779ba790635" providerId="AD" clId="Web-{AFA721D2-AAF7-D47E-5A4C-E105852444D4}" dt="2020-10-07T21:15:56.907" v="109"/>
          <ac:spMkLst>
            <pc:docMk/>
            <pc:sldMk cId="3845739493" sldId="264"/>
            <ac:spMk id="11" creationId="{37F14E7F-3054-458C-ACF9-A8DA1757C65C}"/>
          </ac:spMkLst>
        </pc:spChg>
        <pc:spChg chg="add del">
          <ac:chgData name="Monique Rodriguez-Torres" userId="S::motorres@msjc.edu::47e7e10d-fb5a-4584-aaa0-6779ba790635" providerId="AD" clId="Web-{AFA721D2-AAF7-D47E-5A4C-E105852444D4}" dt="2020-10-07T21:15:56.907" v="109"/>
          <ac:spMkLst>
            <pc:docMk/>
            <pc:sldMk cId="3845739493" sldId="264"/>
            <ac:spMk id="13" creationId="{93747C1C-97FC-4D70-A6C8-A01FBCF5A9DC}"/>
          </ac:spMkLst>
        </pc:spChg>
        <pc:spChg chg="add del">
          <ac:chgData name="Monique Rodriguez-Torres" userId="S::motorres@msjc.edu::47e7e10d-fb5a-4584-aaa0-6779ba790635" providerId="AD" clId="Web-{AFA721D2-AAF7-D47E-5A4C-E105852444D4}" dt="2020-10-07T21:15:56.907" v="109"/>
          <ac:spMkLst>
            <pc:docMk/>
            <pc:sldMk cId="3845739493" sldId="264"/>
            <ac:spMk id="20" creationId="{D071C0CD-5EFD-45A1-AAFD-61C3D4A65188}"/>
          </ac:spMkLst>
        </pc:spChg>
        <pc:spChg chg="add del">
          <ac:chgData name="Monique Rodriguez-Torres" userId="S::motorres@msjc.edu::47e7e10d-fb5a-4584-aaa0-6779ba790635" providerId="AD" clId="Web-{AFA721D2-AAF7-D47E-5A4C-E105852444D4}" dt="2020-10-07T21:15:56.907" v="109"/>
          <ac:spMkLst>
            <pc:docMk/>
            <pc:sldMk cId="3845739493" sldId="264"/>
            <ac:spMk id="22" creationId="{8A03302C-20A2-4C4F-9760-E85AE1041385}"/>
          </ac:spMkLst>
        </pc:spChg>
        <pc:spChg chg="add del">
          <ac:chgData name="Monique Rodriguez-Torres" userId="S::motorres@msjc.edu::47e7e10d-fb5a-4584-aaa0-6779ba790635" providerId="AD" clId="Web-{AFA721D2-AAF7-D47E-5A4C-E105852444D4}" dt="2020-10-07T21:15:56.907" v="109"/>
          <ac:spMkLst>
            <pc:docMk/>
            <pc:sldMk cId="3845739493" sldId="264"/>
            <ac:spMk id="24" creationId="{D00F093B-0739-4429-B30D-D72924D08871}"/>
          </ac:spMkLst>
        </pc:spChg>
        <pc:spChg chg="add del">
          <ac:chgData name="Monique Rodriguez-Torres" userId="S::motorres@msjc.edu::47e7e10d-fb5a-4584-aaa0-6779ba790635" providerId="AD" clId="Web-{AFA721D2-AAF7-D47E-5A4C-E105852444D4}" dt="2020-10-07T21:15:56.907" v="109"/>
          <ac:spMkLst>
            <pc:docMk/>
            <pc:sldMk cId="3845739493" sldId="264"/>
            <ac:spMk id="26" creationId="{1BB92999-6A40-480A-8965-2F20DFB032B5}"/>
          </ac:spMkLst>
        </pc:spChg>
        <pc:grpChg chg="add del">
          <ac:chgData name="Monique Rodriguez-Torres" userId="S::motorres@msjc.edu::47e7e10d-fb5a-4584-aaa0-6779ba790635" providerId="AD" clId="Web-{AFA721D2-AAF7-D47E-5A4C-E105852444D4}" dt="2020-10-07T21:15:56.907" v="109"/>
          <ac:grpSpMkLst>
            <pc:docMk/>
            <pc:sldMk cId="3845739493" sldId="264"/>
            <ac:grpSpMk id="15" creationId="{E26428D7-C6F3-473D-A360-A3F5C3E8728C}"/>
          </ac:grpSpMkLst>
        </pc:grpChg>
        <pc:cxnChg chg="add del">
          <ac:chgData name="Monique Rodriguez-Torres" userId="S::motorres@msjc.edu::47e7e10d-fb5a-4584-aaa0-6779ba790635" providerId="AD" clId="Web-{AFA721D2-AAF7-D47E-5A4C-E105852444D4}" dt="2020-10-07T21:15:56.907" v="109"/>
          <ac:cxnSpMkLst>
            <pc:docMk/>
            <pc:sldMk cId="3845739493" sldId="264"/>
            <ac:cxnSpMk id="28" creationId="{15573B87-7D61-460C-9ADA-EF63674E3A97}"/>
          </ac:cxnSpMkLst>
        </pc:cxnChg>
        <pc:cxnChg chg="add del">
          <ac:chgData name="Monique Rodriguez-Torres" userId="S::motorres@msjc.edu::47e7e10d-fb5a-4584-aaa0-6779ba790635" providerId="AD" clId="Web-{AFA721D2-AAF7-D47E-5A4C-E105852444D4}" dt="2020-10-07T21:15:56.907" v="109"/>
          <ac:cxnSpMkLst>
            <pc:docMk/>
            <pc:sldMk cId="3845739493" sldId="264"/>
            <ac:cxnSpMk id="30" creationId="{0AAF6B7C-985D-4351-9564-8DBDF5BB03EA}"/>
          </ac:cxnSpMkLst>
        </pc:cxnChg>
        <pc:cxnChg chg="add del">
          <ac:chgData name="Monique Rodriguez-Torres" userId="S::motorres@msjc.edu::47e7e10d-fb5a-4584-aaa0-6779ba790635" providerId="AD" clId="Web-{AFA721D2-AAF7-D47E-5A4C-E105852444D4}" dt="2020-10-07T21:15:56.907" v="109"/>
          <ac:cxnSpMkLst>
            <pc:docMk/>
            <pc:sldMk cId="3845739493" sldId="264"/>
            <ac:cxnSpMk id="32" creationId="{F88433F4-33AB-4CE1-9DE3-72A8403654F1}"/>
          </ac:cxnSpMkLst>
        </pc:cxnChg>
      </pc:sldChg>
      <pc:sldChg chg="addSp delSp modSp new mod modClrScheme chgLayout">
        <pc:chgData name="Monique Rodriguez-Torres" userId="S::motorres@msjc.edu::47e7e10d-fb5a-4584-aaa0-6779ba790635" providerId="AD" clId="Web-{AFA721D2-AAF7-D47E-5A4C-E105852444D4}" dt="2020-10-07T21:22:20.805" v="237" actId="1076"/>
        <pc:sldMkLst>
          <pc:docMk/>
          <pc:sldMk cId="2299325527" sldId="265"/>
        </pc:sldMkLst>
        <pc:spChg chg="add mod">
          <ac:chgData name="Monique Rodriguez-Torres" userId="S::motorres@msjc.edu::47e7e10d-fb5a-4584-aaa0-6779ba790635" providerId="AD" clId="Web-{AFA721D2-AAF7-D47E-5A4C-E105852444D4}" dt="2020-10-07T21:21:28.163" v="224" actId="1076"/>
          <ac:spMkLst>
            <pc:docMk/>
            <pc:sldMk cId="2299325527" sldId="265"/>
            <ac:spMk id="6" creationId="{1C92B11E-7CE5-4D7A-AF8E-9A42A6CDA509}"/>
          </ac:spMkLst>
        </pc:spChg>
        <pc:spChg chg="add mod">
          <ac:chgData name="Monique Rodriguez-Torres" userId="S::motorres@msjc.edu::47e7e10d-fb5a-4584-aaa0-6779ba790635" providerId="AD" clId="Web-{AFA721D2-AAF7-D47E-5A4C-E105852444D4}" dt="2020-10-07T21:21:28.163" v="222" actId="1076"/>
          <ac:spMkLst>
            <pc:docMk/>
            <pc:sldMk cId="2299325527" sldId="265"/>
            <ac:spMk id="8" creationId="{B065BCD9-188E-4FDB-BF2A-BA6DCA01AC80}"/>
          </ac:spMkLst>
        </pc:spChg>
        <pc:spChg chg="add mod">
          <ac:chgData name="Monique Rodriguez-Torres" userId="S::motorres@msjc.edu::47e7e10d-fb5a-4584-aaa0-6779ba790635" providerId="AD" clId="Web-{AFA721D2-AAF7-D47E-5A4C-E105852444D4}" dt="2020-10-07T21:22:20.805" v="237" actId="1076"/>
          <ac:spMkLst>
            <pc:docMk/>
            <pc:sldMk cId="2299325527" sldId="265"/>
            <ac:spMk id="10" creationId="{1342AA92-1128-4AEE-80CC-506E25290A80}"/>
          </ac:spMkLst>
        </pc:spChg>
        <pc:picChg chg="add mod">
          <ac:chgData name="Monique Rodriguez-Torres" userId="S::motorres@msjc.edu::47e7e10d-fb5a-4584-aaa0-6779ba790635" providerId="AD" clId="Web-{AFA721D2-AAF7-D47E-5A4C-E105852444D4}" dt="2020-10-07T21:21:28.147" v="220" actId="1076"/>
          <ac:picMkLst>
            <pc:docMk/>
            <pc:sldMk cId="2299325527" sldId="265"/>
            <ac:picMk id="2" creationId="{8029CCD6-0866-4644-A7A6-FDBF5E047DB2}"/>
          </ac:picMkLst>
        </pc:picChg>
        <pc:picChg chg="add mod">
          <ac:chgData name="Monique Rodriguez-Torres" userId="S::motorres@msjc.edu::47e7e10d-fb5a-4584-aaa0-6779ba790635" providerId="AD" clId="Web-{AFA721D2-AAF7-D47E-5A4C-E105852444D4}" dt="2020-10-07T21:21:28.147" v="221" actId="1076"/>
          <ac:picMkLst>
            <pc:docMk/>
            <pc:sldMk cId="2299325527" sldId="265"/>
            <ac:picMk id="3" creationId="{DA75E43B-AC79-40ED-A197-6AEBA1B8DD5A}"/>
          </ac:picMkLst>
        </pc:picChg>
        <pc:picChg chg="add del mod">
          <ac:chgData name="Monique Rodriguez-Torres" userId="S::motorres@msjc.edu::47e7e10d-fb5a-4584-aaa0-6779ba790635" providerId="AD" clId="Web-{AFA721D2-AAF7-D47E-5A4C-E105852444D4}" dt="2020-10-07T21:14:02.186" v="101"/>
          <ac:picMkLst>
            <pc:docMk/>
            <pc:sldMk cId="2299325527" sldId="265"/>
            <ac:picMk id="4" creationId="{99A94B36-30EF-4235-8EBD-0DEADDAEC5D3}"/>
          </ac:picMkLst>
        </pc:picChg>
        <pc:picChg chg="add del mod">
          <ac:chgData name="Monique Rodriguez-Torres" userId="S::motorres@msjc.edu::47e7e10d-fb5a-4584-aaa0-6779ba790635" providerId="AD" clId="Web-{AFA721D2-AAF7-D47E-5A4C-E105852444D4}" dt="2020-10-07T21:03:23.705" v="51"/>
          <ac:picMkLst>
            <pc:docMk/>
            <pc:sldMk cId="2299325527" sldId="265"/>
            <ac:picMk id="5" creationId="{B9AF9B19-ACF3-48EE-8841-9EF615B6E632}"/>
          </ac:picMkLst>
        </pc:picChg>
        <pc:picChg chg="add del mod">
          <ac:chgData name="Monique Rodriguez-Torres" userId="S::motorres@msjc.edu::47e7e10d-fb5a-4584-aaa0-6779ba790635" providerId="AD" clId="Web-{AFA721D2-AAF7-D47E-5A4C-E105852444D4}" dt="2020-10-07T21:17:05.658" v="116"/>
          <ac:picMkLst>
            <pc:docMk/>
            <pc:sldMk cId="2299325527" sldId="265"/>
            <ac:picMk id="7" creationId="{542A482E-77B6-44C7-912B-DCA90D4A6268}"/>
          </ac:picMkLst>
        </pc:picChg>
        <pc:picChg chg="add mod">
          <ac:chgData name="Monique Rodriguez-Torres" userId="S::motorres@msjc.edu::47e7e10d-fb5a-4584-aaa0-6779ba790635" providerId="AD" clId="Web-{AFA721D2-AAF7-D47E-5A4C-E105852444D4}" dt="2020-10-07T21:21:28.179" v="225" actId="1076"/>
          <ac:picMkLst>
            <pc:docMk/>
            <pc:sldMk cId="2299325527" sldId="265"/>
            <ac:picMk id="9" creationId="{80E85969-E9C4-4E47-917D-5A71EBEF603D}"/>
          </ac:picMkLst>
        </pc:picChg>
      </pc:sldChg>
      <pc:sldMasterChg chg="add del addSldLayout delSldLayout">
        <pc:chgData name="Monique Rodriguez-Torres" userId="S::motorres@msjc.edu::47e7e10d-fb5a-4584-aaa0-6779ba790635" providerId="AD" clId="Web-{AFA721D2-AAF7-D47E-5A4C-E105852444D4}" dt="2020-10-07T21:15:56.907" v="109"/>
        <pc:sldMasterMkLst>
          <pc:docMk/>
          <pc:sldMasterMk cId="667946126" sldId="2147483700"/>
        </pc:sldMasterMkLst>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139878070" sldId="2147483689"/>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482403306" sldId="2147483690"/>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2172598648" sldId="2147483691"/>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837645451" sldId="2147483692"/>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222490754" sldId="2147483693"/>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1784561140" sldId="2147483694"/>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3511767362" sldId="2147483695"/>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3644260540" sldId="2147483696"/>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3416272293" sldId="2147483697"/>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3780702985" sldId="2147483698"/>
          </pc:sldLayoutMkLst>
        </pc:sldLayoutChg>
        <pc:sldLayoutChg chg="add del">
          <pc:chgData name="Monique Rodriguez-Torres" userId="S::motorres@msjc.edu::47e7e10d-fb5a-4584-aaa0-6779ba790635" providerId="AD" clId="Web-{AFA721D2-AAF7-D47E-5A4C-E105852444D4}" dt="2020-10-07T21:15:56.907" v="109"/>
          <pc:sldLayoutMkLst>
            <pc:docMk/>
            <pc:sldMasterMk cId="667946126" sldId="2147483700"/>
            <pc:sldLayoutMk cId="2312938130" sldId="2147483699"/>
          </pc:sldLayoutMkLst>
        </pc:sldLayoutChg>
      </pc:sldMasterChg>
      <pc:sldMasterChg chg="add del addSldLayout delSldLayout modSldLayout">
        <pc:chgData name="Monique Rodriguez-Torres" userId="S::motorres@msjc.edu::47e7e10d-fb5a-4584-aaa0-6779ba790635" providerId="AD" clId="Web-{AFA721D2-AAF7-D47E-5A4C-E105852444D4}" dt="2020-10-07T21:15:56.907" v="109"/>
        <pc:sldMasterMkLst>
          <pc:docMk/>
          <pc:sldMasterMk cId="2930002742" sldId="2147483701"/>
        </pc:sldMasterMkLst>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1792425370" sldId="2147483702"/>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1557880499" sldId="2147483703"/>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930573088" sldId="2147483704"/>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282106030" sldId="2147483705"/>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537211200" sldId="2147483706"/>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614552067" sldId="2147483707"/>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3642383703" sldId="2147483708"/>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1974743416" sldId="2147483709"/>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2842932905" sldId="2147483710"/>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3499355931" sldId="2147483711"/>
          </pc:sldLayoutMkLst>
        </pc:sldLayoutChg>
        <pc:sldLayoutChg chg="add del mod replId">
          <pc:chgData name="Monique Rodriguez-Torres" userId="S::motorres@msjc.edu::47e7e10d-fb5a-4584-aaa0-6779ba790635" providerId="AD" clId="Web-{AFA721D2-AAF7-D47E-5A4C-E105852444D4}" dt="2020-10-07T21:15:56.907" v="109"/>
          <pc:sldLayoutMkLst>
            <pc:docMk/>
            <pc:sldMasterMk cId="2930002742" sldId="2147483701"/>
            <pc:sldLayoutMk cId="3659881798" sldId="2147483712"/>
          </pc:sldLayoutMkLst>
        </pc:sldLayoutChg>
      </pc:sldMasterChg>
      <pc:sldMasterChg chg="add del addSldLayout delSldLayout modSldLayout">
        <pc:chgData name="Monique Rodriguez-Torres" userId="S::motorres@msjc.edu::47e7e10d-fb5a-4584-aaa0-6779ba790635" providerId="AD" clId="Web-{AFA721D2-AAF7-D47E-5A4C-E105852444D4}" dt="2020-10-07T21:15:53.641" v="108"/>
        <pc:sldMasterMkLst>
          <pc:docMk/>
          <pc:sldMasterMk cId="2386217454" sldId="2147483713"/>
        </pc:sldMasterMkLst>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29208405" sldId="2147483714"/>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782572193" sldId="2147483715"/>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102861431" sldId="2147483716"/>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451838988" sldId="2147483717"/>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1153558109" sldId="2147483718"/>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890395682" sldId="2147483719"/>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978539014" sldId="2147483720"/>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3848288105" sldId="2147483721"/>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3764194707" sldId="2147483722"/>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1243993362" sldId="2147483723"/>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3601429503" sldId="2147483724"/>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3500029701" sldId="2147483725"/>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3421212091" sldId="2147483726"/>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336661431" sldId="2147483727"/>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191773983" sldId="2147483728"/>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705026821" sldId="2147483729"/>
          </pc:sldLayoutMkLst>
        </pc:sldLayoutChg>
        <pc:sldLayoutChg chg="add del mod replId">
          <pc:chgData name="Monique Rodriguez-Torres" userId="S::motorres@msjc.edu::47e7e10d-fb5a-4584-aaa0-6779ba790635" providerId="AD" clId="Web-{AFA721D2-AAF7-D47E-5A4C-E105852444D4}" dt="2020-10-07T21:15:53.641" v="108"/>
          <pc:sldLayoutMkLst>
            <pc:docMk/>
            <pc:sldMasterMk cId="2386217454" sldId="2147483713"/>
            <pc:sldLayoutMk cId="2645658646" sldId="214748373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763AE-8B2E-4A31-9DA6-0491F928189F}"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DEF7C-8CBE-40BD-8C83-43EDFF5DC69D}" type="slidenum">
              <a:rPr lang="en-US" smtClean="0"/>
              <a:t>‹#›</a:t>
            </a:fld>
            <a:endParaRPr lang="en-US"/>
          </a:p>
        </p:txBody>
      </p:sp>
    </p:spTree>
    <p:extLst>
      <p:ext uri="{BB962C8B-B14F-4D97-AF65-F5344CB8AC3E}">
        <p14:creationId xmlns:p14="http://schemas.microsoft.com/office/powerpoint/2010/main" val="85897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9DEF7C-8CBE-40BD-8C83-43EDFF5DC69D}" type="slidenum">
              <a:rPr lang="en-US" smtClean="0"/>
              <a:t>1</a:t>
            </a:fld>
            <a:endParaRPr lang="en-US"/>
          </a:p>
        </p:txBody>
      </p:sp>
    </p:spTree>
    <p:extLst>
      <p:ext uri="{BB962C8B-B14F-4D97-AF65-F5344CB8AC3E}">
        <p14:creationId xmlns:p14="http://schemas.microsoft.com/office/powerpoint/2010/main" val="255417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causes the disorders are not known but . Self esteem issues, perfectionist behaviors, anxiety, stress,  impulsive behaviors. (</a:t>
            </a:r>
            <a:r>
              <a:rPr lang="en-US" dirty="0" err="1"/>
              <a:t>ocd</a:t>
            </a:r>
            <a:r>
              <a:rPr lang="en-US" dirty="0"/>
              <a:t>) Its been known to develop primarily in teens and young adults (12-35)but can happen at any point during a lifespan.  </a:t>
            </a:r>
          </a:p>
        </p:txBody>
      </p:sp>
      <p:sp>
        <p:nvSpPr>
          <p:cNvPr id="4" name="Slide Number Placeholder 3"/>
          <p:cNvSpPr>
            <a:spLocks noGrp="1"/>
          </p:cNvSpPr>
          <p:nvPr>
            <p:ph type="sldNum" sz="quarter" idx="5"/>
          </p:nvPr>
        </p:nvSpPr>
        <p:spPr/>
        <p:txBody>
          <a:bodyPr/>
          <a:lstStyle/>
          <a:p>
            <a:fld id="{219DEF7C-8CBE-40BD-8C83-43EDFF5DC69D}" type="slidenum">
              <a:rPr lang="en-US" smtClean="0"/>
              <a:t>2</a:t>
            </a:fld>
            <a:endParaRPr lang="en-US"/>
          </a:p>
        </p:txBody>
      </p:sp>
    </p:spTree>
    <p:extLst>
      <p:ext uri="{BB962C8B-B14F-4D97-AF65-F5344CB8AC3E}">
        <p14:creationId xmlns:p14="http://schemas.microsoft.com/office/powerpoint/2010/main" val="423283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111111"/>
                </a:solidFill>
                <a:effectLst/>
                <a:latin typeface="roboto"/>
              </a:rPr>
              <a:t>Menstrual periods to stop,  osteoporosis (thinning of the bones) through loss of calcium, Hair/nails become brittle and thin,  hair loss, Skin dries and can take on a yellowish color, muscles, including the heart muscle start to deteriorate, Severe constipation,( both d/t lack of nutrition and dependent on laxative use) Internal body temperature falls, causing person to feel cold all the time</a:t>
            </a:r>
          </a:p>
          <a:p>
            <a:pPr algn="l">
              <a:buFont typeface="Arial" panose="020B0604020202020204" pitchFamily="34" charset="0"/>
              <a:buChar char="•"/>
            </a:pPr>
            <a:r>
              <a:rPr lang="en-US" b="0" i="0" dirty="0">
                <a:solidFill>
                  <a:srgbClr val="111111"/>
                </a:solidFill>
                <a:effectLst/>
                <a:latin typeface="roboto"/>
              </a:rPr>
              <a:t>Depression and lethargy</a:t>
            </a:r>
          </a:p>
          <a:p>
            <a:endParaRPr lang="en-US" dirty="0"/>
          </a:p>
        </p:txBody>
      </p:sp>
      <p:sp>
        <p:nvSpPr>
          <p:cNvPr id="4" name="Slide Number Placeholder 3"/>
          <p:cNvSpPr>
            <a:spLocks noGrp="1"/>
          </p:cNvSpPr>
          <p:nvPr>
            <p:ph type="sldNum" sz="quarter" idx="5"/>
          </p:nvPr>
        </p:nvSpPr>
        <p:spPr/>
        <p:txBody>
          <a:bodyPr/>
          <a:lstStyle/>
          <a:p>
            <a:fld id="{219DEF7C-8CBE-40BD-8C83-43EDFF5DC69D}" type="slidenum">
              <a:rPr lang="en-US" smtClean="0"/>
              <a:t>3</a:t>
            </a:fld>
            <a:endParaRPr lang="en-US"/>
          </a:p>
        </p:txBody>
      </p:sp>
    </p:spTree>
    <p:extLst>
      <p:ext uri="{BB962C8B-B14F-4D97-AF65-F5344CB8AC3E}">
        <p14:creationId xmlns:p14="http://schemas.microsoft.com/office/powerpoint/2010/main" val="3969009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These episodes involve eating a large amount of food in a short period</a:t>
            </a:r>
          </a:p>
          <a:p>
            <a:r>
              <a:rPr lang="en-US" dirty="0"/>
              <a:t>feeling a lack of control-drives the purging.  To get rid of all the extra calories, important to note people who suffer from this can be of normal weight or even slightly over weight</a:t>
            </a:r>
          </a:p>
          <a:p>
            <a:r>
              <a:rPr lang="en-US" dirty="0"/>
              <a:t>These episodes occur at least once a week and even multiple times a day. Chronic sore throat(from irritation from throwing up), tooth decay again from the stomach acid taking off the tooth enamel. Dehydration from throwing up.   People with this type are anywhere from normal </a:t>
            </a:r>
            <a:r>
              <a:rPr lang="en-US" dirty="0" err="1"/>
              <a:t>wt</a:t>
            </a:r>
            <a:r>
              <a:rPr lang="en-US" dirty="0"/>
              <a:t> to over weight or obese. </a:t>
            </a:r>
          </a:p>
        </p:txBody>
      </p:sp>
      <p:sp>
        <p:nvSpPr>
          <p:cNvPr id="4" name="Slide Number Placeholder 3"/>
          <p:cNvSpPr>
            <a:spLocks noGrp="1"/>
          </p:cNvSpPr>
          <p:nvPr>
            <p:ph type="sldNum" sz="quarter" idx="5"/>
          </p:nvPr>
        </p:nvSpPr>
        <p:spPr/>
        <p:txBody>
          <a:bodyPr/>
          <a:lstStyle/>
          <a:p>
            <a:fld id="{219DEF7C-8CBE-40BD-8C83-43EDFF5DC69D}" type="slidenum">
              <a:rPr lang="en-US" smtClean="0"/>
              <a:t>4</a:t>
            </a:fld>
            <a:endParaRPr lang="en-US"/>
          </a:p>
        </p:txBody>
      </p:sp>
    </p:spTree>
    <p:extLst>
      <p:ext uri="{BB962C8B-B14F-4D97-AF65-F5344CB8AC3E}">
        <p14:creationId xmlns:p14="http://schemas.microsoft.com/office/powerpoint/2010/main" val="311256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Helvetica" panose="020B0604020202020204" pitchFamily="34" charset="0"/>
              </a:rPr>
              <a:t>color, texture, smell or taste</a:t>
            </a:r>
            <a:endParaRPr lang="en-US" dirty="0"/>
          </a:p>
        </p:txBody>
      </p:sp>
      <p:sp>
        <p:nvSpPr>
          <p:cNvPr id="4" name="Slide Number Placeholder 3"/>
          <p:cNvSpPr>
            <a:spLocks noGrp="1"/>
          </p:cNvSpPr>
          <p:nvPr>
            <p:ph type="sldNum" sz="quarter" idx="5"/>
          </p:nvPr>
        </p:nvSpPr>
        <p:spPr/>
        <p:txBody>
          <a:bodyPr/>
          <a:lstStyle/>
          <a:p>
            <a:fld id="{219DEF7C-8CBE-40BD-8C83-43EDFF5DC69D}" type="slidenum">
              <a:rPr lang="en-US" smtClean="0"/>
              <a:t>5</a:t>
            </a:fld>
            <a:endParaRPr lang="en-US"/>
          </a:p>
        </p:txBody>
      </p:sp>
    </p:spTree>
    <p:extLst>
      <p:ext uri="{BB962C8B-B14F-4D97-AF65-F5344CB8AC3E}">
        <p14:creationId xmlns:p14="http://schemas.microsoft.com/office/powerpoint/2010/main" val="336649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Happens more than 1 x a month More objects than listed.  Also can happen during pregnancy. No food aversions. Can be some underlying mental health disorders like schizophrenia, being on the autism spectrum or having a intellectual delay.</a:t>
            </a:r>
          </a:p>
        </p:txBody>
      </p:sp>
      <p:sp>
        <p:nvSpPr>
          <p:cNvPr id="4" name="Slide Number Placeholder 3"/>
          <p:cNvSpPr>
            <a:spLocks noGrp="1"/>
          </p:cNvSpPr>
          <p:nvPr>
            <p:ph type="sldNum" sz="quarter" idx="5"/>
          </p:nvPr>
        </p:nvSpPr>
        <p:spPr/>
        <p:txBody>
          <a:bodyPr/>
          <a:lstStyle/>
          <a:p>
            <a:fld id="{219DEF7C-8CBE-40BD-8C83-43EDFF5DC69D}" type="slidenum">
              <a:rPr lang="en-US" smtClean="0"/>
              <a:t>6</a:t>
            </a:fld>
            <a:endParaRPr lang="en-US"/>
          </a:p>
        </p:txBody>
      </p:sp>
    </p:spTree>
    <p:extLst>
      <p:ext uri="{BB962C8B-B14F-4D97-AF65-F5344CB8AC3E}">
        <p14:creationId xmlns:p14="http://schemas.microsoft.com/office/powerpoint/2010/main" val="2532467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after a binge episode. Electrolytes and minerals like sodium, potassium, magnesium are pulled from the body, too little of these can cause heart rhythm issues along with many other serious problems. Dehydration is also a big issue </a:t>
            </a:r>
            <a:r>
              <a:rPr lang="en-US" dirty="0" err="1"/>
              <a:t>bc</a:t>
            </a:r>
            <a:r>
              <a:rPr lang="en-US" dirty="0"/>
              <a:t> water is also removed from the body-can cause blurry vision and weakness, passing out-more extreme kidney damage. Need medical treatment to re hydrate. exercise- as if giving permission. </a:t>
            </a:r>
          </a:p>
        </p:txBody>
      </p:sp>
      <p:sp>
        <p:nvSpPr>
          <p:cNvPr id="4" name="Slide Number Placeholder 3"/>
          <p:cNvSpPr>
            <a:spLocks noGrp="1"/>
          </p:cNvSpPr>
          <p:nvPr>
            <p:ph type="sldNum" sz="quarter" idx="5"/>
          </p:nvPr>
        </p:nvSpPr>
        <p:spPr/>
        <p:txBody>
          <a:bodyPr/>
          <a:lstStyle/>
          <a:p>
            <a:fld id="{219DEF7C-8CBE-40BD-8C83-43EDFF5DC69D}" type="slidenum">
              <a:rPr lang="en-US" smtClean="0"/>
              <a:t>7</a:t>
            </a:fld>
            <a:endParaRPr lang="en-US"/>
          </a:p>
        </p:txBody>
      </p:sp>
    </p:spTree>
    <p:extLst>
      <p:ext uri="{BB962C8B-B14F-4D97-AF65-F5344CB8AC3E}">
        <p14:creationId xmlns:p14="http://schemas.microsoft.com/office/powerpoint/2010/main" val="1419364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seek treatment . These disorders are difficult to overcome by yourself. If left untreated they can take over your whole life and can lead to serious complications or even death</a:t>
            </a:r>
          </a:p>
        </p:txBody>
      </p:sp>
      <p:sp>
        <p:nvSpPr>
          <p:cNvPr id="4" name="Slide Number Placeholder 3"/>
          <p:cNvSpPr>
            <a:spLocks noGrp="1"/>
          </p:cNvSpPr>
          <p:nvPr>
            <p:ph type="sldNum" sz="quarter" idx="5"/>
          </p:nvPr>
        </p:nvSpPr>
        <p:spPr/>
        <p:txBody>
          <a:bodyPr/>
          <a:lstStyle/>
          <a:p>
            <a:fld id="{219DEF7C-8CBE-40BD-8C83-43EDFF5DC69D}" type="slidenum">
              <a:rPr lang="en-US" smtClean="0"/>
              <a:t>8</a:t>
            </a:fld>
            <a:endParaRPr lang="en-US"/>
          </a:p>
        </p:txBody>
      </p:sp>
    </p:spTree>
    <p:extLst>
      <p:ext uri="{BB962C8B-B14F-4D97-AF65-F5344CB8AC3E}">
        <p14:creationId xmlns:p14="http://schemas.microsoft.com/office/powerpoint/2010/main" val="179004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10/7/2020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64426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2249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11767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10/7/2020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1627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10/7/2020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8070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12938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10/7/2020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784561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987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10/7/2020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82403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10/7/2020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17259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10/7/2020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764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10/7/2020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66794612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694" r:id="rId5"/>
    <p:sldLayoutId id="2147483689" r:id="rId6"/>
    <p:sldLayoutId id="2147483690" r:id="rId7"/>
    <p:sldLayoutId id="2147483691" r:id="rId8"/>
    <p:sldLayoutId id="2147483692" r:id="rId9"/>
    <p:sldLayoutId id="2147483693" r:id="rId10"/>
    <p:sldLayoutId id="2147483695" r:id="rId11"/>
  </p:sldLayoutIdLst>
  <p:hf sldNum="0" hdr="0" ftr="0" dt="0"/>
  <p:txStyles>
    <p:titleStyle>
      <a:lvl1pPr algn="l" defTabSz="914400" rtl="0" eaLnBrk="1" latinLnBrk="0" hangingPunct="1">
        <a:lnSpc>
          <a:spcPct val="90000"/>
        </a:lnSpc>
        <a:spcBef>
          <a:spcPct val="0"/>
        </a:spcBef>
        <a:buNone/>
        <a:defRPr lang="en-US" sz="4800"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7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5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hyperlink" Target="http://www.msjc.edu/healthcenter/" TargetMode="External"/><Relationship Id="rId5" Type="http://schemas.openxmlformats.org/officeDocument/2006/relationships/hyperlink" Target="mailto:HealthServices@msjc.edu" TargetMode="Externa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hyperlink" Target="http://valentaonline.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psychiatry.org/patients-families/eating-disorders/what-are-eating-disorders" TargetMode="External"/><Relationship Id="rId2" Type="http://schemas.openxmlformats.org/officeDocument/2006/relationships/hyperlink" Target="https://www.mayoclinic.org/diseases-conditions/eating-disorders/symptoms-causes/syc-20353603" TargetMode="External"/><Relationship Id="rId1" Type="http://schemas.openxmlformats.org/officeDocument/2006/relationships/slideLayout" Target="../slideLayouts/slideLayout1.xml"/><Relationship Id="rId4" Type="http://schemas.openxmlformats.org/officeDocument/2006/relationships/hyperlink" Target="https://www.nationaleatingdisorders.org/information-eating-disord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9039E-EC24-43BA-802B-567A8B949634}"/>
              </a:ext>
            </a:extLst>
          </p:cNvPr>
          <p:cNvPicPr>
            <a:picLocks noChangeAspect="1"/>
          </p:cNvPicPr>
          <p:nvPr/>
        </p:nvPicPr>
        <p:blipFill rotWithShape="1">
          <a:blip r:embed="rId5">
            <a:alphaModFix/>
          </a:blip>
          <a:srcRect t="12951" b="8377"/>
          <a:stretch/>
        </p:blipFill>
        <p:spPr>
          <a:xfrm>
            <a:off x="168966" y="-132480"/>
            <a:ext cx="12191979" cy="6857990"/>
          </a:xfrm>
          <a:prstGeom prst="rect">
            <a:avLst/>
          </a:prstGeom>
        </p:spPr>
      </p:pic>
      <p:sp>
        <p:nvSpPr>
          <p:cNvPr id="7" name="Rectangle 6">
            <a:extLst>
              <a:ext uri="{FF2B5EF4-FFF2-40B4-BE49-F238E27FC236}">
                <a16:creationId xmlns:a16="http://schemas.microsoft.com/office/drawing/2014/main" id="{1D7293F7-9DF4-400A-87D1-AAF516E33214}"/>
              </a:ext>
            </a:extLst>
          </p:cNvPr>
          <p:cNvSpPr/>
          <p:nvPr/>
        </p:nvSpPr>
        <p:spPr>
          <a:xfrm>
            <a:off x="4346122" y="-129988"/>
            <a:ext cx="3505200" cy="1515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FD26E4-041F-4EF2-B92D-6034C0F8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bg1">
                  <a:alpha val="30000"/>
                </a:schemeClr>
              </a:gs>
              <a:gs pos="80000">
                <a:schemeClr val="bg1">
                  <a:alpha val="15000"/>
                </a:schemeClr>
              </a:gs>
              <a:gs pos="0">
                <a:schemeClr val="bg1">
                  <a:alpha val="0"/>
                </a:schemeClr>
              </a:gs>
              <a:gs pos="20000">
                <a:schemeClr val="bg1">
                  <a:alpha val="15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5B0721-2865-4D30-9694-506F4BE6847C}"/>
              </a:ext>
            </a:extLst>
          </p:cNvPr>
          <p:cNvSpPr>
            <a:spLocks noGrp="1"/>
          </p:cNvSpPr>
          <p:nvPr>
            <p:ph type="ctrTitle"/>
          </p:nvPr>
        </p:nvSpPr>
        <p:spPr>
          <a:xfrm>
            <a:off x="1374322" y="1179739"/>
            <a:ext cx="9443357" cy="2753880"/>
          </a:xfrm>
        </p:spPr>
        <p:txBody>
          <a:bodyPr anchor="b">
            <a:normAutofit/>
          </a:bodyPr>
          <a:lstStyle/>
          <a:p>
            <a:r>
              <a:rPr lang="en-US"/>
              <a:t>Eating Disorders</a:t>
            </a:r>
          </a:p>
        </p:txBody>
      </p:sp>
      <p:sp>
        <p:nvSpPr>
          <p:cNvPr id="3" name="Subtitle 2">
            <a:extLst>
              <a:ext uri="{FF2B5EF4-FFF2-40B4-BE49-F238E27FC236}">
                <a16:creationId xmlns:a16="http://schemas.microsoft.com/office/drawing/2014/main" id="{13256735-856E-4B16-A9C1-CA4ACD992DBB}"/>
              </a:ext>
            </a:extLst>
          </p:cNvPr>
          <p:cNvSpPr>
            <a:spLocks noGrp="1"/>
          </p:cNvSpPr>
          <p:nvPr>
            <p:ph type="subTitle" idx="1"/>
          </p:nvPr>
        </p:nvSpPr>
        <p:spPr>
          <a:xfrm flipH="1">
            <a:off x="-455817" y="3420035"/>
            <a:ext cx="337912" cy="1272209"/>
          </a:xfrm>
        </p:spPr>
        <p:txBody>
          <a:bodyPr>
            <a:normAutofit/>
          </a:bodyPr>
          <a:lstStyle/>
          <a:p>
            <a:endParaRPr lang="en-US" dirty="0"/>
          </a:p>
        </p:txBody>
      </p:sp>
      <p:pic>
        <p:nvPicPr>
          <p:cNvPr id="5" name="slide 1">
            <a:hlinkClick r:id="" action="ppaction://media"/>
            <a:extLst>
              <a:ext uri="{FF2B5EF4-FFF2-40B4-BE49-F238E27FC236}">
                <a16:creationId xmlns:a16="http://schemas.microsoft.com/office/drawing/2014/main" id="{713DC75E-ACA6-47D8-BB6E-A946245EC6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97577" y="5970147"/>
            <a:ext cx="487363" cy="487363"/>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0AF8D33E-6C35-4C7E-936C-6CD173B713BA}"/>
              </a:ext>
            </a:extLst>
          </p:cNvPr>
          <p:cNvPicPr>
            <a:picLocks noChangeAspect="1"/>
          </p:cNvPicPr>
          <p:nvPr/>
        </p:nvPicPr>
        <p:blipFill>
          <a:blip r:embed="rId7"/>
          <a:stretch>
            <a:fillRect/>
          </a:stretch>
        </p:blipFill>
        <p:spPr>
          <a:xfrm>
            <a:off x="4942275" y="55527"/>
            <a:ext cx="2312895" cy="937816"/>
          </a:xfrm>
          <a:prstGeom prst="rect">
            <a:avLst/>
          </a:prstGeom>
        </p:spPr>
      </p:pic>
      <p:sp>
        <p:nvSpPr>
          <p:cNvPr id="8" name="Rectangle 7">
            <a:extLst>
              <a:ext uri="{FF2B5EF4-FFF2-40B4-BE49-F238E27FC236}">
                <a16:creationId xmlns:a16="http://schemas.microsoft.com/office/drawing/2014/main" id="{786CA425-59A6-4F83-B06F-FB399BBD1F90}"/>
              </a:ext>
            </a:extLst>
          </p:cNvPr>
          <p:cNvSpPr/>
          <p:nvPr/>
        </p:nvSpPr>
        <p:spPr>
          <a:xfrm>
            <a:off x="4535582" y="-229160"/>
            <a:ext cx="3128681" cy="14074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4424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con&#10;&#10;Description automatically generated">
            <a:extLst>
              <a:ext uri="{FF2B5EF4-FFF2-40B4-BE49-F238E27FC236}">
                <a16:creationId xmlns:a16="http://schemas.microsoft.com/office/drawing/2014/main" id="{8029CCD6-0866-4644-A7A6-FDBF5E047DB2}"/>
              </a:ext>
            </a:extLst>
          </p:cNvPr>
          <p:cNvPicPr>
            <a:picLocks noChangeAspect="1"/>
          </p:cNvPicPr>
          <p:nvPr/>
        </p:nvPicPr>
        <p:blipFill>
          <a:blip r:embed="rId2"/>
          <a:stretch>
            <a:fillRect/>
          </a:stretch>
        </p:blipFill>
        <p:spPr>
          <a:xfrm>
            <a:off x="5133277" y="3878766"/>
            <a:ext cx="540834" cy="540834"/>
          </a:xfrm>
          <a:prstGeom prst="rect">
            <a:avLst/>
          </a:prstGeom>
        </p:spPr>
      </p:pic>
      <p:pic>
        <p:nvPicPr>
          <p:cNvPr id="3" name="Picture 3" descr="A picture containing drawing&#10;&#10;Description automatically generated">
            <a:extLst>
              <a:ext uri="{FF2B5EF4-FFF2-40B4-BE49-F238E27FC236}">
                <a16:creationId xmlns:a16="http://schemas.microsoft.com/office/drawing/2014/main" id="{DA75E43B-AC79-40ED-A197-6AEBA1B8DD5A}"/>
              </a:ext>
            </a:extLst>
          </p:cNvPr>
          <p:cNvPicPr>
            <a:picLocks noChangeAspect="1"/>
          </p:cNvPicPr>
          <p:nvPr/>
        </p:nvPicPr>
        <p:blipFill>
          <a:blip r:embed="rId3"/>
          <a:stretch>
            <a:fillRect/>
          </a:stretch>
        </p:blipFill>
        <p:spPr>
          <a:xfrm>
            <a:off x="4501375" y="3878766"/>
            <a:ext cx="540834" cy="540834"/>
          </a:xfrm>
          <a:prstGeom prst="rect">
            <a:avLst/>
          </a:prstGeom>
        </p:spPr>
      </p:pic>
      <p:sp>
        <p:nvSpPr>
          <p:cNvPr id="6" name="TextBox 5">
            <a:extLst>
              <a:ext uri="{FF2B5EF4-FFF2-40B4-BE49-F238E27FC236}">
                <a16:creationId xmlns:a16="http://schemas.microsoft.com/office/drawing/2014/main" id="{1C92B11E-7CE5-4D7A-AF8E-9A42A6CDA509}"/>
              </a:ext>
            </a:extLst>
          </p:cNvPr>
          <p:cNvSpPr txBox="1"/>
          <p:nvPr/>
        </p:nvSpPr>
        <p:spPr>
          <a:xfrm>
            <a:off x="5820936" y="4087852"/>
            <a:ext cx="40348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Follow us on Social Media </a:t>
            </a:r>
            <a:r>
              <a:rPr lang="en-US"/>
              <a:t>@MSJChealth</a:t>
            </a:r>
          </a:p>
        </p:txBody>
      </p:sp>
      <p:sp>
        <p:nvSpPr>
          <p:cNvPr id="8" name="Rectangle 7">
            <a:extLst>
              <a:ext uri="{FF2B5EF4-FFF2-40B4-BE49-F238E27FC236}">
                <a16:creationId xmlns:a16="http://schemas.microsoft.com/office/drawing/2014/main" id="{B065BCD9-188E-4FDB-BF2A-BA6DCA01AC80}"/>
              </a:ext>
            </a:extLst>
          </p:cNvPr>
          <p:cNvSpPr/>
          <p:nvPr/>
        </p:nvSpPr>
        <p:spPr>
          <a:xfrm>
            <a:off x="106033" y="2839830"/>
            <a:ext cx="4142240" cy="1559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A picture containing logo&#10;&#10;Description automatically generated">
            <a:extLst>
              <a:ext uri="{FF2B5EF4-FFF2-40B4-BE49-F238E27FC236}">
                <a16:creationId xmlns:a16="http://schemas.microsoft.com/office/drawing/2014/main" id="{80E85969-E9C4-4E47-917D-5A71EBEF603D}"/>
              </a:ext>
            </a:extLst>
          </p:cNvPr>
          <p:cNvPicPr>
            <a:picLocks noChangeAspect="1"/>
          </p:cNvPicPr>
          <p:nvPr/>
        </p:nvPicPr>
        <p:blipFill>
          <a:blip r:embed="rId4"/>
          <a:stretch>
            <a:fillRect/>
          </a:stretch>
        </p:blipFill>
        <p:spPr>
          <a:xfrm>
            <a:off x="719350" y="3021037"/>
            <a:ext cx="2919760" cy="1191451"/>
          </a:xfrm>
          <a:prstGeom prst="rect">
            <a:avLst/>
          </a:prstGeom>
        </p:spPr>
      </p:pic>
      <p:sp>
        <p:nvSpPr>
          <p:cNvPr id="10" name="TextBox 9">
            <a:extLst>
              <a:ext uri="{FF2B5EF4-FFF2-40B4-BE49-F238E27FC236}">
                <a16:creationId xmlns:a16="http://schemas.microsoft.com/office/drawing/2014/main" id="{1342AA92-1128-4AEE-80CC-506E25290A80}"/>
              </a:ext>
            </a:extLst>
          </p:cNvPr>
          <p:cNvSpPr txBox="1"/>
          <p:nvPr/>
        </p:nvSpPr>
        <p:spPr>
          <a:xfrm>
            <a:off x="5820936" y="2956467"/>
            <a:ext cx="393266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dirty="0"/>
              <a:t>Contact Us:</a:t>
            </a:r>
          </a:p>
          <a:p>
            <a:r>
              <a:rPr lang="en-US" sz="1600" dirty="0"/>
              <a:t>Phone: (951) 732-7970</a:t>
            </a:r>
          </a:p>
          <a:p>
            <a:r>
              <a:rPr lang="en-US" sz="1600" dirty="0">
                <a:hlinkClick r:id="rId5"/>
              </a:rPr>
              <a:t>HealthServices@msjc.edu</a:t>
            </a:r>
            <a:endParaRPr lang="en-US" sz="1600" dirty="0"/>
          </a:p>
          <a:p>
            <a:r>
              <a:rPr lang="en-US" sz="1600" dirty="0">
                <a:ea typeface="+mn-lt"/>
                <a:cs typeface="+mn-lt"/>
                <a:hlinkClick r:id="rId6"/>
              </a:rPr>
              <a:t>www.msjc.edu/healthcenter/</a:t>
            </a:r>
            <a:endParaRPr lang="en-US">
              <a:ea typeface="+mn-lt"/>
              <a:cs typeface="+mn-lt"/>
              <a:hlinkClick r:id="rId6"/>
            </a:endParaRPr>
          </a:p>
          <a:p>
            <a:endParaRPr lang="en-US" sz="1600" dirty="0"/>
          </a:p>
          <a:p>
            <a:endParaRPr lang="en-US" sz="1600" dirty="0"/>
          </a:p>
        </p:txBody>
      </p:sp>
    </p:spTree>
    <p:extLst>
      <p:ext uri="{BB962C8B-B14F-4D97-AF65-F5344CB8AC3E}">
        <p14:creationId xmlns:p14="http://schemas.microsoft.com/office/powerpoint/2010/main" val="2299325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53BAC-008C-4AAD-B4F2-C563126F49EF}"/>
              </a:ext>
            </a:extLst>
          </p:cNvPr>
          <p:cNvSpPr>
            <a:spLocks noGrp="1"/>
          </p:cNvSpPr>
          <p:nvPr>
            <p:ph type="title"/>
          </p:nvPr>
        </p:nvSpPr>
        <p:spPr>
          <a:xfrm>
            <a:off x="7155920" y="568601"/>
            <a:ext cx="4957553" cy="1645920"/>
          </a:xfrm>
        </p:spPr>
        <p:txBody>
          <a:bodyPr>
            <a:normAutofit/>
          </a:bodyPr>
          <a:lstStyle/>
          <a:p>
            <a:r>
              <a:rPr lang="en-US" sz="5400" dirty="0"/>
              <a:t>An Overview</a:t>
            </a:r>
          </a:p>
        </p:txBody>
      </p:sp>
      <p:sp>
        <p:nvSpPr>
          <p:cNvPr id="71" name="Rectangle 70">
            <a:extLst>
              <a:ext uri="{FF2B5EF4-FFF2-40B4-BE49-F238E27FC236}">
                <a16:creationId xmlns:a16="http://schemas.microsoft.com/office/drawing/2014/main" id="{0BBB6B01-5B73-410C-B70E-8CF2FA470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6" y="721224"/>
            <a:ext cx="5367164" cy="5415552"/>
          </a:xfrm>
          <a:prstGeom prst="rect">
            <a:avLst/>
          </a:prstGeom>
          <a:solidFill>
            <a:srgbClr val="FFFFFF"/>
          </a:solidFill>
          <a:ln w="6350" cap="flat" cmpd="sng" algn="ctr">
            <a:noFill/>
            <a:prstDash val="solid"/>
          </a:ln>
          <a:effectLst>
            <a:softEdge rad="0"/>
          </a:effectLst>
        </p:spPr>
      </p:sp>
      <p:sp>
        <p:nvSpPr>
          <p:cNvPr id="73" name="Rectangle 72">
            <a:extLst>
              <a:ext uri="{FF2B5EF4-FFF2-40B4-BE49-F238E27FC236}">
                <a16:creationId xmlns:a16="http://schemas.microsoft.com/office/drawing/2014/main" id="{8712F587-12D0-435C-8E3F-F44C36EE7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5217" y="892220"/>
            <a:ext cx="5054517" cy="5097085"/>
          </a:xfrm>
          <a:prstGeom prst="rect">
            <a:avLst/>
          </a:prstGeom>
          <a:noFill/>
          <a:ln w="6350" cap="sq" cmpd="sng" algn="ctr">
            <a:solidFill>
              <a:srgbClr val="404040"/>
            </a:solidFill>
            <a:prstDash val="solid"/>
            <a:miter lim="800000"/>
          </a:ln>
          <a:effectLst/>
        </p:spPr>
      </p:sp>
      <p:pic>
        <p:nvPicPr>
          <p:cNvPr id="3074" name="Picture 2" descr="Handling an Eating Disorder - Doctor in Montgomery, AL">
            <a:extLst>
              <a:ext uri="{FF2B5EF4-FFF2-40B4-BE49-F238E27FC236}">
                <a16:creationId xmlns:a16="http://schemas.microsoft.com/office/drawing/2014/main" id="{B885E447-C05D-43A3-9BC3-5CDE37D9CDF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05199" y="1244579"/>
            <a:ext cx="4414438" cy="43923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EC486C4-E1EF-4B3A-8776-79A2A53062A3}"/>
              </a:ext>
            </a:extLst>
          </p:cNvPr>
          <p:cNvSpPr>
            <a:spLocks noGrp="1"/>
          </p:cNvSpPr>
          <p:nvPr>
            <p:ph idx="1"/>
          </p:nvPr>
        </p:nvSpPr>
        <p:spPr>
          <a:xfrm>
            <a:off x="6579449" y="2121476"/>
            <a:ext cx="4957554" cy="3732672"/>
          </a:xfrm>
        </p:spPr>
        <p:txBody>
          <a:bodyPr>
            <a:normAutofit lnSpcReduction="10000"/>
          </a:bodyPr>
          <a:lstStyle/>
          <a:p>
            <a:r>
              <a:rPr lang="en-US" sz="2000" dirty="0"/>
              <a:t>Eating disorders are serious illnesses that are related to persistent eating behaviors that lead to a negative impact on your overall health, emotional state, and ability to function in important areas of one’s everyday life. </a:t>
            </a:r>
          </a:p>
          <a:p>
            <a:r>
              <a:rPr lang="en-US" sz="2000" dirty="0"/>
              <a:t>An eating disorder is a condition that is thought to be biological, psychological and emotionally related.</a:t>
            </a:r>
          </a:p>
          <a:p>
            <a:r>
              <a:rPr lang="en-US" sz="2000" dirty="0"/>
              <a:t>In the U.S. alone, it affects 20 million women and 10 million men at some point during their lives</a:t>
            </a:r>
          </a:p>
          <a:p>
            <a:endParaRPr lang="en-US" dirty="0"/>
          </a:p>
          <a:p>
            <a:endParaRPr lang="en-US" dirty="0"/>
          </a:p>
        </p:txBody>
      </p:sp>
      <p:pic>
        <p:nvPicPr>
          <p:cNvPr id="4" name="slide 2">
            <a:hlinkClick r:id="" action="ppaction://media"/>
            <a:extLst>
              <a:ext uri="{FF2B5EF4-FFF2-40B4-BE49-F238E27FC236}">
                <a16:creationId xmlns:a16="http://schemas.microsoft.com/office/drawing/2014/main" id="{30FB0514-CF6A-44A3-ADD9-EC13896F0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52381" y="5794513"/>
            <a:ext cx="487363" cy="487363"/>
          </a:xfrm>
          <a:prstGeom prst="rect">
            <a:avLst/>
          </a:prstGeom>
        </p:spPr>
      </p:pic>
    </p:spTree>
    <p:extLst>
      <p:ext uri="{BB962C8B-B14F-4D97-AF65-F5344CB8AC3E}">
        <p14:creationId xmlns:p14="http://schemas.microsoft.com/office/powerpoint/2010/main" val="249426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4EC0-A4E8-4F3A-A6C1-114CE9E40A9B}"/>
              </a:ext>
            </a:extLst>
          </p:cNvPr>
          <p:cNvSpPr>
            <a:spLocks noGrp="1"/>
          </p:cNvSpPr>
          <p:nvPr>
            <p:ph type="title"/>
          </p:nvPr>
        </p:nvSpPr>
        <p:spPr/>
        <p:txBody>
          <a:bodyPr>
            <a:normAutofit/>
          </a:bodyPr>
          <a:lstStyle/>
          <a:p>
            <a:r>
              <a:rPr lang="en-US" sz="4800" dirty="0"/>
              <a:t>Anorexia Nervosa </a:t>
            </a:r>
          </a:p>
        </p:txBody>
      </p:sp>
      <p:sp>
        <p:nvSpPr>
          <p:cNvPr id="3" name="Content Placeholder 2">
            <a:extLst>
              <a:ext uri="{FF2B5EF4-FFF2-40B4-BE49-F238E27FC236}">
                <a16:creationId xmlns:a16="http://schemas.microsoft.com/office/drawing/2014/main" id="{C14AECBA-FC4C-4C9D-AD34-C3F94EFCD37B}"/>
              </a:ext>
            </a:extLst>
          </p:cNvPr>
          <p:cNvSpPr>
            <a:spLocks noGrp="1"/>
          </p:cNvSpPr>
          <p:nvPr>
            <p:ph idx="1"/>
          </p:nvPr>
        </p:nvSpPr>
        <p:spPr>
          <a:solidFill>
            <a:schemeClr val="accent1"/>
          </a:solidFill>
        </p:spPr>
        <p:txBody>
          <a:bodyPr/>
          <a:lstStyle/>
          <a:p>
            <a:r>
              <a:rPr lang="en-US" dirty="0"/>
              <a:t>15% less than normal, healthy body weight.</a:t>
            </a:r>
          </a:p>
          <a:p>
            <a:r>
              <a:rPr lang="en-US" dirty="0"/>
              <a:t>Extreme fear of gaining weight.</a:t>
            </a:r>
          </a:p>
          <a:p>
            <a:r>
              <a:rPr lang="en-US" dirty="0"/>
              <a:t>Distorted image of body weight or shape.</a:t>
            </a:r>
          </a:p>
          <a:p>
            <a:r>
              <a:rPr lang="en-US" dirty="0"/>
              <a:t>Fear of being “fat”.</a:t>
            </a:r>
          </a:p>
          <a:p>
            <a:r>
              <a:rPr lang="en-US" dirty="0"/>
              <a:t>May use extremes to control weight like severely limiting calories, excessive exercise, using laxatives beyond recommended use and taking diet aids. </a:t>
            </a:r>
          </a:p>
        </p:txBody>
      </p:sp>
      <p:sp>
        <p:nvSpPr>
          <p:cNvPr id="4" name="Text Placeholder 3">
            <a:extLst>
              <a:ext uri="{FF2B5EF4-FFF2-40B4-BE49-F238E27FC236}">
                <a16:creationId xmlns:a16="http://schemas.microsoft.com/office/drawing/2014/main" id="{B150E179-AC34-4349-935B-65752D29CB4D}"/>
              </a:ext>
            </a:extLst>
          </p:cNvPr>
          <p:cNvSpPr>
            <a:spLocks noGrp="1"/>
          </p:cNvSpPr>
          <p:nvPr>
            <p:ph type="body" sz="half" idx="2"/>
          </p:nvPr>
        </p:nvSpPr>
        <p:spPr/>
        <p:txBody>
          <a:bodyPr/>
          <a:lstStyle/>
          <a:p>
            <a:endParaRPr lang="en-US" dirty="0"/>
          </a:p>
        </p:txBody>
      </p:sp>
      <p:pic>
        <p:nvPicPr>
          <p:cNvPr id="4098" name="Picture 2" descr="Eating Disorder Awareness and Prevention">
            <a:extLst>
              <a:ext uri="{FF2B5EF4-FFF2-40B4-BE49-F238E27FC236}">
                <a16:creationId xmlns:a16="http://schemas.microsoft.com/office/drawing/2014/main" id="{E1CFB67B-1D0D-436C-A011-5DC60EF1C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837" y="3706468"/>
            <a:ext cx="4518991" cy="25419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unning the risk of eating disorder – LUCA">
            <a:extLst>
              <a:ext uri="{FF2B5EF4-FFF2-40B4-BE49-F238E27FC236}">
                <a16:creationId xmlns:a16="http://schemas.microsoft.com/office/drawing/2014/main" id="{D75F2594-4232-4F9E-A1EC-C79368F25A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0414" y="3582142"/>
            <a:ext cx="2897533" cy="1934076"/>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3">
            <a:hlinkClick r:id="" action="ppaction://media"/>
            <a:extLst>
              <a:ext uri="{FF2B5EF4-FFF2-40B4-BE49-F238E27FC236}">
                <a16:creationId xmlns:a16="http://schemas.microsoft.com/office/drawing/2014/main" id="{D7BBBD01-5879-429E-9093-FB793B1EA1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0832" y="5416480"/>
            <a:ext cx="487363" cy="487363"/>
          </a:xfrm>
          <a:prstGeom prst="rect">
            <a:avLst/>
          </a:prstGeom>
        </p:spPr>
      </p:pic>
    </p:spTree>
    <p:extLst>
      <p:ext uri="{BB962C8B-B14F-4D97-AF65-F5344CB8AC3E}">
        <p14:creationId xmlns:p14="http://schemas.microsoft.com/office/powerpoint/2010/main" val="1276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FCA7-AB70-4E21-B82E-B665CB59EDB1}"/>
              </a:ext>
            </a:extLst>
          </p:cNvPr>
          <p:cNvSpPr>
            <a:spLocks noGrp="1"/>
          </p:cNvSpPr>
          <p:nvPr>
            <p:ph type="title"/>
          </p:nvPr>
        </p:nvSpPr>
        <p:spPr>
          <a:xfrm>
            <a:off x="1066800" y="439393"/>
            <a:ext cx="10058400" cy="1371600"/>
          </a:xfrm>
        </p:spPr>
        <p:txBody>
          <a:bodyPr>
            <a:normAutofit/>
          </a:bodyPr>
          <a:lstStyle/>
          <a:p>
            <a:r>
              <a:rPr lang="en-US" sz="5400" dirty="0"/>
              <a:t>Bulimia Nervosa    vs      Binge Eating</a:t>
            </a:r>
          </a:p>
        </p:txBody>
      </p:sp>
      <p:pic>
        <p:nvPicPr>
          <p:cNvPr id="2050" name="Picture 2" descr="7 Myths of Binge Eating Disorder – Dr. Julie Friedman | Eating Recovery  Center">
            <a:extLst>
              <a:ext uri="{FF2B5EF4-FFF2-40B4-BE49-F238E27FC236}">
                <a16:creationId xmlns:a16="http://schemas.microsoft.com/office/drawing/2014/main" id="{4BF66FED-8C6A-40F6-8B33-05B1FB3D59D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321153" y="1718092"/>
            <a:ext cx="2623913" cy="26239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ack Women Suffer From Eating Disorders, Too">
            <a:extLst>
              <a:ext uri="{FF2B5EF4-FFF2-40B4-BE49-F238E27FC236}">
                <a16:creationId xmlns:a16="http://schemas.microsoft.com/office/drawing/2014/main" id="{29CFB410-751C-4FFA-BD4B-18FFEE36E4BA}"/>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590550" y="3639117"/>
            <a:ext cx="4664075" cy="2623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6ECEA5-A731-487F-B459-4B50B2780353}"/>
              </a:ext>
            </a:extLst>
          </p:cNvPr>
          <p:cNvSpPr txBox="1"/>
          <p:nvPr/>
        </p:nvSpPr>
        <p:spPr>
          <a:xfrm>
            <a:off x="590550" y="1602782"/>
            <a:ext cx="4737100" cy="2308324"/>
          </a:xfrm>
          <a:prstGeom prst="rect">
            <a:avLst/>
          </a:prstGeom>
          <a:noFill/>
        </p:spPr>
        <p:txBody>
          <a:bodyPr wrap="square" rtlCol="0">
            <a:spAutoFit/>
          </a:bodyPr>
          <a:lstStyle/>
          <a:p>
            <a:pPr marL="285750" indent="-285750">
              <a:buFont typeface="Courier New" panose="02070309020205020404" pitchFamily="49" charset="0"/>
              <a:buChar char="o"/>
            </a:pPr>
            <a:r>
              <a:rPr lang="en-US" dirty="0"/>
              <a:t>Consists of episodes of binging and then purging. </a:t>
            </a:r>
          </a:p>
          <a:p>
            <a:pPr marL="285750" indent="-285750">
              <a:buFont typeface="Courier New" panose="02070309020205020404" pitchFamily="49" charset="0"/>
              <a:buChar char="o"/>
            </a:pPr>
            <a:r>
              <a:rPr lang="en-US" dirty="0"/>
              <a:t>Sometimes food is restricted during the day which can lead to more episodes</a:t>
            </a:r>
          </a:p>
          <a:p>
            <a:pPr marL="285750" indent="-285750">
              <a:buFont typeface="Courier New" panose="02070309020205020404" pitchFamily="49" charset="0"/>
              <a:buChar char="o"/>
            </a:pPr>
            <a:r>
              <a:rPr lang="en-US" dirty="0"/>
              <a:t>Feelings of guilt, shame, lack of control or an extreme fear of gaining weight from overeating are common</a:t>
            </a:r>
          </a:p>
          <a:p>
            <a:r>
              <a:rPr lang="en-US" dirty="0"/>
              <a:t> </a:t>
            </a:r>
          </a:p>
        </p:txBody>
      </p:sp>
      <p:sp>
        <p:nvSpPr>
          <p:cNvPr id="6" name="TextBox 5">
            <a:extLst>
              <a:ext uri="{FF2B5EF4-FFF2-40B4-BE49-F238E27FC236}">
                <a16:creationId xmlns:a16="http://schemas.microsoft.com/office/drawing/2014/main" id="{32C9EA76-F963-4012-B0A4-071099E89A8A}"/>
              </a:ext>
            </a:extLst>
          </p:cNvPr>
          <p:cNvSpPr txBox="1"/>
          <p:nvPr/>
        </p:nvSpPr>
        <p:spPr>
          <a:xfrm>
            <a:off x="6522554" y="4412974"/>
            <a:ext cx="5078896" cy="2308324"/>
          </a:xfrm>
          <a:prstGeom prst="rect">
            <a:avLst/>
          </a:prstGeom>
          <a:noFill/>
        </p:spPr>
        <p:txBody>
          <a:bodyPr wrap="square" rtlCol="0">
            <a:spAutoFit/>
          </a:bodyPr>
          <a:lstStyle/>
          <a:p>
            <a:pPr marL="285750" indent="-285750">
              <a:buFont typeface="Courier New" panose="02070309020205020404" pitchFamily="49" charset="0"/>
              <a:buChar char="o"/>
            </a:pPr>
            <a:r>
              <a:rPr lang="en-US" dirty="0"/>
              <a:t>Regularly eating too much food </a:t>
            </a:r>
          </a:p>
          <a:p>
            <a:pPr marL="285750" indent="-285750">
              <a:buFont typeface="Courier New" panose="02070309020205020404" pitchFamily="49" charset="0"/>
              <a:buChar char="o"/>
            </a:pPr>
            <a:r>
              <a:rPr lang="en-US" dirty="0"/>
              <a:t>Quickly eating more than planned, even if not hungry</a:t>
            </a:r>
          </a:p>
          <a:p>
            <a:pPr marL="285750" indent="-285750">
              <a:buFont typeface="Courier New" panose="02070309020205020404" pitchFamily="49" charset="0"/>
              <a:buChar char="o"/>
            </a:pPr>
            <a:r>
              <a:rPr lang="en-US" dirty="0"/>
              <a:t>May have feelings of guilt or being ashamed over the amount of food eaten. Can lead to eating alone to hide the amount being eaten. </a:t>
            </a:r>
          </a:p>
          <a:p>
            <a:pPr marL="285750" indent="-285750">
              <a:buFont typeface="Courier New" panose="02070309020205020404" pitchFamily="49" charset="0"/>
              <a:buChar char="o"/>
            </a:pPr>
            <a:r>
              <a:rPr lang="en-US" dirty="0"/>
              <a:t>No extreme behaviors of exercise or purging</a:t>
            </a:r>
          </a:p>
          <a:p>
            <a:endParaRPr lang="en-US" dirty="0"/>
          </a:p>
        </p:txBody>
      </p:sp>
      <p:cxnSp>
        <p:nvCxnSpPr>
          <p:cNvPr id="10" name="Straight Connector 9">
            <a:extLst>
              <a:ext uri="{FF2B5EF4-FFF2-40B4-BE49-F238E27FC236}">
                <a16:creationId xmlns:a16="http://schemas.microsoft.com/office/drawing/2014/main" id="{90110A70-D07D-4BDA-A312-30D4211E45BC}"/>
              </a:ext>
            </a:extLst>
          </p:cNvPr>
          <p:cNvCxnSpPr>
            <a:cxnSpLocks/>
          </p:cNvCxnSpPr>
          <p:nvPr/>
        </p:nvCxnSpPr>
        <p:spPr>
          <a:xfrm>
            <a:off x="5922335" y="1718092"/>
            <a:ext cx="0" cy="4544939"/>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slide 4">
            <a:hlinkClick r:id="" action="ppaction://media"/>
            <a:extLst>
              <a:ext uri="{FF2B5EF4-FFF2-40B4-BE49-F238E27FC236}">
                <a16:creationId xmlns:a16="http://schemas.microsoft.com/office/drawing/2014/main" id="{03E8624C-2297-481D-9C6F-419A21C822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5646649"/>
            <a:ext cx="487363" cy="487363"/>
          </a:xfrm>
          <a:prstGeom prst="rect">
            <a:avLst/>
          </a:prstGeom>
        </p:spPr>
      </p:pic>
    </p:spTree>
    <p:extLst>
      <p:ext uri="{BB962C8B-B14F-4D97-AF65-F5344CB8AC3E}">
        <p14:creationId xmlns:p14="http://schemas.microsoft.com/office/powerpoint/2010/main" val="122150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E9EDDFA-8F05-462B-8D3E-5B9C4FBC7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t all eating disorders are related to body image | The Star">
            <a:extLst>
              <a:ext uri="{FF2B5EF4-FFF2-40B4-BE49-F238E27FC236}">
                <a16:creationId xmlns:a16="http://schemas.microsoft.com/office/drawing/2014/main" id="{315DCB0E-2742-4888-91C5-3229CC7522E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727654" y="1649602"/>
            <a:ext cx="5367165" cy="3571604"/>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143F9A23-3237-4ED6-A1E9-C0E6530E05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63CD46D-4335-4BA4-842A-BF835A99C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2041E-F5CD-4101-BCA5-7E03F0D75E24}"/>
              </a:ext>
            </a:extLst>
          </p:cNvPr>
          <p:cNvSpPr>
            <a:spLocks noGrp="1"/>
          </p:cNvSpPr>
          <p:nvPr>
            <p:ph type="title"/>
          </p:nvPr>
        </p:nvSpPr>
        <p:spPr>
          <a:xfrm>
            <a:off x="7064082" y="642594"/>
            <a:ext cx="4472921" cy="1371600"/>
          </a:xfrm>
          <a:solidFill>
            <a:schemeClr val="accent1"/>
          </a:solidFill>
        </p:spPr>
        <p:txBody>
          <a:bodyPr vert="horz" lIns="91440" tIns="45720" rIns="91440" bIns="45720" rtlCol="0" anchor="ctr">
            <a:normAutofit/>
          </a:bodyPr>
          <a:lstStyle/>
          <a:p>
            <a:r>
              <a:rPr lang="en-US" sz="4400" spc="0" dirty="0"/>
              <a:t>Avoidant/Restrictive 	Food Intake</a:t>
            </a:r>
          </a:p>
        </p:txBody>
      </p:sp>
      <p:sp>
        <p:nvSpPr>
          <p:cNvPr id="3" name="TextBox 2">
            <a:extLst>
              <a:ext uri="{FF2B5EF4-FFF2-40B4-BE49-F238E27FC236}">
                <a16:creationId xmlns:a16="http://schemas.microsoft.com/office/drawing/2014/main" id="{0BDD9E23-3881-4F3F-8CC0-8C726945F43C}"/>
              </a:ext>
            </a:extLst>
          </p:cNvPr>
          <p:cNvSpPr txBox="1"/>
          <p:nvPr/>
        </p:nvSpPr>
        <p:spPr>
          <a:xfrm>
            <a:off x="7064082" y="2103120"/>
            <a:ext cx="4472922" cy="3931920"/>
          </a:xfrm>
          <a:solidFill>
            <a:schemeClr val="accent1"/>
          </a:solidFill>
        </p:spPr>
        <p:txBody>
          <a:bodyPr vert="horz" lIns="91440" tIns="45720" rIns="91440" bIns="45720" rtlCol="0">
            <a:normAutofit/>
          </a:bodyPr>
          <a:lstStyle/>
          <a:p>
            <a:pPr marL="285750" indent="-182880">
              <a:spcAft>
                <a:spcPts val="600"/>
              </a:spcAft>
              <a:buClr>
                <a:schemeClr val="tx1">
                  <a:lumMod val="85000"/>
                  <a:lumOff val="15000"/>
                </a:schemeClr>
              </a:buClr>
              <a:buFont typeface="Garamond" pitchFamily="18" charset="0"/>
              <a:buChar char="◦"/>
            </a:pPr>
            <a:r>
              <a:rPr lang="en-US" dirty="0"/>
              <a:t>Not meeting the minimum daily requirements for nutrients</a:t>
            </a:r>
          </a:p>
          <a:p>
            <a:pPr marL="285750" indent="-182880">
              <a:spcAft>
                <a:spcPts val="600"/>
              </a:spcAft>
              <a:buClr>
                <a:schemeClr val="tx1">
                  <a:lumMod val="85000"/>
                  <a:lumOff val="15000"/>
                </a:schemeClr>
              </a:buClr>
              <a:buFont typeface="Garamond" pitchFamily="18" charset="0"/>
              <a:buChar char="◦"/>
            </a:pPr>
            <a:r>
              <a:rPr lang="en-US" dirty="0"/>
              <a:t>Food is not avoided due to a fear of gaining weight</a:t>
            </a:r>
          </a:p>
          <a:p>
            <a:pPr marL="285750" indent="-182880">
              <a:spcAft>
                <a:spcPts val="600"/>
              </a:spcAft>
              <a:buClr>
                <a:schemeClr val="tx1">
                  <a:lumMod val="85000"/>
                  <a:lumOff val="15000"/>
                </a:schemeClr>
              </a:buClr>
              <a:buFont typeface="Garamond" pitchFamily="18" charset="0"/>
              <a:buChar char="◦"/>
            </a:pPr>
            <a:r>
              <a:rPr lang="en-US" dirty="0"/>
              <a:t>No interest in eating </a:t>
            </a:r>
          </a:p>
          <a:p>
            <a:pPr indent="-182880">
              <a:spcAft>
                <a:spcPts val="600"/>
              </a:spcAft>
              <a:buClr>
                <a:schemeClr val="tx1">
                  <a:lumMod val="85000"/>
                  <a:lumOff val="15000"/>
                </a:schemeClr>
              </a:buClr>
              <a:buFont typeface="Garamond" pitchFamily="18" charset="0"/>
              <a:buChar char="◦"/>
            </a:pPr>
            <a:r>
              <a:rPr lang="en-US" dirty="0"/>
              <a:t>	or</a:t>
            </a:r>
          </a:p>
          <a:p>
            <a:pPr marL="285750" indent="-182880">
              <a:spcAft>
                <a:spcPts val="600"/>
              </a:spcAft>
              <a:buClr>
                <a:schemeClr val="tx1">
                  <a:lumMod val="85000"/>
                  <a:lumOff val="15000"/>
                </a:schemeClr>
              </a:buClr>
              <a:buFont typeface="Garamond" pitchFamily="18" charset="0"/>
              <a:buChar char="◦"/>
            </a:pPr>
            <a:r>
              <a:rPr lang="en-US" dirty="0"/>
              <a:t>Avoiding certain foods because of certain characteristics </a:t>
            </a:r>
          </a:p>
          <a:p>
            <a:pPr indent="-182880">
              <a:spcAft>
                <a:spcPts val="600"/>
              </a:spcAft>
              <a:buClr>
                <a:schemeClr val="tx1">
                  <a:lumMod val="85000"/>
                  <a:lumOff val="15000"/>
                </a:schemeClr>
              </a:buClr>
              <a:buFont typeface="Garamond" pitchFamily="18" charset="0"/>
              <a:buChar char="◦"/>
            </a:pPr>
            <a:r>
              <a:rPr lang="en-US" dirty="0"/>
              <a:t>	or</a:t>
            </a:r>
          </a:p>
          <a:p>
            <a:pPr marL="285750" indent="-182880">
              <a:spcAft>
                <a:spcPts val="600"/>
              </a:spcAft>
              <a:buClr>
                <a:schemeClr val="tx1">
                  <a:lumMod val="85000"/>
                  <a:lumOff val="15000"/>
                </a:schemeClr>
              </a:buClr>
              <a:buFont typeface="Garamond" pitchFamily="18" charset="0"/>
              <a:buChar char="◦"/>
            </a:pPr>
            <a:r>
              <a:rPr lang="en-US" dirty="0"/>
              <a:t>Afraid of the potential reactions that coming with eating like choking</a:t>
            </a:r>
          </a:p>
        </p:txBody>
      </p:sp>
      <p:pic>
        <p:nvPicPr>
          <p:cNvPr id="4" name="slide 5">
            <a:hlinkClick r:id="" action="ppaction://media"/>
            <a:extLst>
              <a:ext uri="{FF2B5EF4-FFF2-40B4-BE49-F238E27FC236}">
                <a16:creationId xmlns:a16="http://schemas.microsoft.com/office/drawing/2014/main" id="{E41CD260-58A8-4859-A6F2-4D9818F599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6518" y="5818518"/>
            <a:ext cx="487363" cy="487363"/>
          </a:xfrm>
          <a:prstGeom prst="rect">
            <a:avLst/>
          </a:prstGeom>
        </p:spPr>
      </p:pic>
    </p:spTree>
    <p:extLst>
      <p:ext uri="{BB962C8B-B14F-4D97-AF65-F5344CB8AC3E}">
        <p14:creationId xmlns:p14="http://schemas.microsoft.com/office/powerpoint/2010/main" val="35170881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B5CE8-7E47-4D29-8C30-33BEE25DD3F9}"/>
              </a:ext>
            </a:extLst>
          </p:cNvPr>
          <p:cNvSpPr>
            <a:spLocks noGrp="1"/>
          </p:cNvSpPr>
          <p:nvPr>
            <p:ph type="title"/>
          </p:nvPr>
        </p:nvSpPr>
        <p:spPr>
          <a:xfrm>
            <a:off x="8477250" y="665921"/>
            <a:ext cx="3144774" cy="977215"/>
          </a:xfrm>
        </p:spPr>
        <p:txBody>
          <a:bodyPr/>
          <a:lstStyle/>
          <a:p>
            <a:r>
              <a:rPr lang="en-US" sz="5400" dirty="0"/>
              <a:t>     Pica</a:t>
            </a:r>
          </a:p>
        </p:txBody>
      </p:sp>
      <p:sp>
        <p:nvSpPr>
          <p:cNvPr id="4" name="Text Placeholder 3">
            <a:extLst>
              <a:ext uri="{FF2B5EF4-FFF2-40B4-BE49-F238E27FC236}">
                <a16:creationId xmlns:a16="http://schemas.microsoft.com/office/drawing/2014/main" id="{E75150F2-C0AA-4BED-B568-12F6C2EF78F9}"/>
              </a:ext>
            </a:extLst>
          </p:cNvPr>
          <p:cNvSpPr>
            <a:spLocks noGrp="1"/>
          </p:cNvSpPr>
          <p:nvPr>
            <p:ph type="body" sz="half" idx="2"/>
          </p:nvPr>
        </p:nvSpPr>
        <p:spPr>
          <a:xfrm>
            <a:off x="8477250" y="2126974"/>
            <a:ext cx="3144774" cy="3770906"/>
          </a:xfrm>
        </p:spPr>
        <p:txBody>
          <a:bodyPr/>
          <a:lstStyle/>
          <a:p>
            <a:pPr marL="285750" indent="-285750">
              <a:buFont typeface="Courier New" panose="02070309020205020404" pitchFamily="49" charset="0"/>
              <a:buChar char="o"/>
            </a:pPr>
            <a:r>
              <a:rPr lang="en-US" dirty="0"/>
              <a:t>Eating non-food objects such as paper, soap, hair, chalk, soil, metal, clay and ice.</a:t>
            </a:r>
          </a:p>
          <a:p>
            <a:pPr marL="285750" indent="-285750">
              <a:buFont typeface="Courier New" panose="02070309020205020404" pitchFamily="49" charset="0"/>
              <a:buChar char="o"/>
            </a:pPr>
            <a:r>
              <a:rPr lang="en-US" dirty="0"/>
              <a:t>Can lead to blockages in the intestines or toxic side effects.</a:t>
            </a:r>
          </a:p>
          <a:p>
            <a:pPr marL="285750" indent="-285750">
              <a:buFont typeface="Courier New" panose="02070309020205020404" pitchFamily="49" charset="0"/>
              <a:buChar char="o"/>
            </a:pPr>
            <a:r>
              <a:rPr lang="en-US" dirty="0"/>
              <a:t>Most commonly linked to iron deficiency and malnutrition. </a:t>
            </a:r>
          </a:p>
          <a:p>
            <a:pPr marL="285750" indent="-285750">
              <a:buFont typeface="Courier New" panose="02070309020205020404" pitchFamily="49" charset="0"/>
              <a:buChar char="o"/>
            </a:pPr>
            <a:r>
              <a:rPr lang="en-US" dirty="0"/>
              <a:t>Can usually be treated with medications or vitamins. </a:t>
            </a:r>
          </a:p>
          <a:p>
            <a:endParaRPr lang="en-US" dirty="0"/>
          </a:p>
          <a:p>
            <a:endParaRPr lang="en-US" dirty="0"/>
          </a:p>
          <a:p>
            <a:endParaRPr lang="en-US" dirty="0"/>
          </a:p>
        </p:txBody>
      </p:sp>
      <p:pic>
        <p:nvPicPr>
          <p:cNvPr id="1026" name="Picture 2" descr="What Is Pica: an Eating Disorder That Involves Eating Non-Food Items | The  Swaddle">
            <a:extLst>
              <a:ext uri="{FF2B5EF4-FFF2-40B4-BE49-F238E27FC236}">
                <a16:creationId xmlns:a16="http://schemas.microsoft.com/office/drawing/2014/main" id="{C8B6E7D7-A4FC-4171-AD98-45161238D665}"/>
              </a:ext>
            </a:extLst>
          </p:cNvPr>
          <p:cNvPicPr>
            <a:picLocks noGrp="1" noChangeAspect="1" noChangeArrowheads="1"/>
          </p:cNvPicPr>
          <p:nvPr>
            <p:ph type="pic" idx="1"/>
          </p:nvPr>
        </p:nvPicPr>
        <p:blipFill>
          <a:blip r:embed="rId5">
            <a:extLst>
              <a:ext uri="{28A0092B-C50C-407E-A947-70E740481C1C}">
                <a14:useLocalDpi xmlns:a14="http://schemas.microsoft.com/office/drawing/2010/main" val="0"/>
              </a:ext>
            </a:extLst>
          </a:blip>
          <a:srcRect l="10330" r="1033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 name="slide 6">
            <a:hlinkClick r:id="" action="ppaction://media"/>
            <a:extLst>
              <a:ext uri="{FF2B5EF4-FFF2-40B4-BE49-F238E27FC236}">
                <a16:creationId xmlns:a16="http://schemas.microsoft.com/office/drawing/2014/main" id="{4C03C794-3345-45C5-9D0D-E90CC4D45B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3430" y="6017177"/>
            <a:ext cx="487363" cy="487363"/>
          </a:xfrm>
          <a:prstGeom prst="rect">
            <a:avLst/>
          </a:prstGeom>
        </p:spPr>
      </p:pic>
    </p:spTree>
    <p:extLst>
      <p:ext uri="{BB962C8B-B14F-4D97-AF65-F5344CB8AC3E}">
        <p14:creationId xmlns:p14="http://schemas.microsoft.com/office/powerpoint/2010/main" val="338034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1A9B9-1FDF-458C-87EE-27044F2B2444}"/>
              </a:ext>
            </a:extLst>
          </p:cNvPr>
          <p:cNvSpPr>
            <a:spLocks noGrp="1"/>
          </p:cNvSpPr>
          <p:nvPr>
            <p:ph type="title"/>
          </p:nvPr>
        </p:nvSpPr>
        <p:spPr>
          <a:xfrm>
            <a:off x="1732722" y="384583"/>
            <a:ext cx="10058400" cy="1086815"/>
          </a:xfrm>
        </p:spPr>
        <p:txBody>
          <a:bodyPr/>
          <a:lstStyle/>
          <a:p>
            <a:r>
              <a:rPr lang="en-US" dirty="0"/>
              <a:t>Laxative Abuse and Compulsive Exercise</a:t>
            </a:r>
          </a:p>
        </p:txBody>
      </p:sp>
      <p:sp>
        <p:nvSpPr>
          <p:cNvPr id="3" name="Text Placeholder 2">
            <a:extLst>
              <a:ext uri="{FF2B5EF4-FFF2-40B4-BE49-F238E27FC236}">
                <a16:creationId xmlns:a16="http://schemas.microsoft.com/office/drawing/2014/main" id="{938ADD87-60DC-4FBF-931D-293704929C65}"/>
              </a:ext>
            </a:extLst>
          </p:cNvPr>
          <p:cNvSpPr>
            <a:spLocks noGrp="1"/>
          </p:cNvSpPr>
          <p:nvPr>
            <p:ph type="body" idx="1"/>
          </p:nvPr>
        </p:nvSpPr>
        <p:spPr>
          <a:xfrm>
            <a:off x="-2306606" y="1350803"/>
            <a:ext cx="1902548" cy="241190"/>
          </a:xfrm>
        </p:spPr>
        <p:txBody>
          <a:bodyPr>
            <a:normAutofit fontScale="32500" lnSpcReduction="20000"/>
          </a:bodyPr>
          <a:lstStyle/>
          <a:p>
            <a:endParaRPr lang="en-US" dirty="0"/>
          </a:p>
        </p:txBody>
      </p:sp>
      <p:sp>
        <p:nvSpPr>
          <p:cNvPr id="4" name="Content Placeholder 3">
            <a:extLst>
              <a:ext uri="{FF2B5EF4-FFF2-40B4-BE49-F238E27FC236}">
                <a16:creationId xmlns:a16="http://schemas.microsoft.com/office/drawing/2014/main" id="{0544F0FE-DFDD-4773-ACB7-C29AADAE8B34}"/>
              </a:ext>
            </a:extLst>
          </p:cNvPr>
          <p:cNvSpPr>
            <a:spLocks noGrp="1"/>
          </p:cNvSpPr>
          <p:nvPr>
            <p:ph sz="half" idx="2"/>
          </p:nvPr>
        </p:nvSpPr>
        <p:spPr>
          <a:xfrm>
            <a:off x="1119675" y="3970020"/>
            <a:ext cx="4663440" cy="2575978"/>
          </a:xfrm>
        </p:spPr>
        <p:txBody>
          <a:bodyPr/>
          <a:lstStyle/>
          <a:p>
            <a:r>
              <a:rPr lang="en-US" dirty="0"/>
              <a:t>When laxatives are used too frequent and for the wrong reasons. </a:t>
            </a:r>
          </a:p>
          <a:p>
            <a:r>
              <a:rPr lang="en-US" dirty="0"/>
              <a:t>Attempt to get rid of extra calories before they are absorbed by quickly expelling them from the body. </a:t>
            </a:r>
          </a:p>
          <a:p>
            <a:r>
              <a:rPr lang="en-US" dirty="0"/>
              <a:t>Can be dangerous and cause serious harm to the body.</a:t>
            </a:r>
          </a:p>
        </p:txBody>
      </p:sp>
      <p:sp>
        <p:nvSpPr>
          <p:cNvPr id="5" name="Text Placeholder 4">
            <a:extLst>
              <a:ext uri="{FF2B5EF4-FFF2-40B4-BE49-F238E27FC236}">
                <a16:creationId xmlns:a16="http://schemas.microsoft.com/office/drawing/2014/main" id="{EFC8BF65-13D2-4EB9-86DD-C9472EC63674}"/>
              </a:ext>
            </a:extLst>
          </p:cNvPr>
          <p:cNvSpPr>
            <a:spLocks noGrp="1"/>
          </p:cNvSpPr>
          <p:nvPr>
            <p:ph type="body" sz="quarter" idx="3"/>
          </p:nvPr>
        </p:nvSpPr>
        <p:spPr>
          <a:xfrm>
            <a:off x="9662598" y="2865752"/>
            <a:ext cx="336167" cy="195500"/>
          </a:xfrm>
        </p:spPr>
        <p:txBody>
          <a:bodyPr>
            <a:normAutofit fontScale="32500" lnSpcReduction="20000"/>
          </a:bodyPr>
          <a:lstStyle/>
          <a:p>
            <a:endParaRPr lang="en-US" dirty="0"/>
          </a:p>
        </p:txBody>
      </p:sp>
      <p:sp>
        <p:nvSpPr>
          <p:cNvPr id="6" name="Content Placeholder 5">
            <a:extLst>
              <a:ext uri="{FF2B5EF4-FFF2-40B4-BE49-F238E27FC236}">
                <a16:creationId xmlns:a16="http://schemas.microsoft.com/office/drawing/2014/main" id="{E8E21597-80AC-41F7-8A62-6E5297DFF3CB}"/>
              </a:ext>
            </a:extLst>
          </p:cNvPr>
          <p:cNvSpPr>
            <a:spLocks noGrp="1"/>
          </p:cNvSpPr>
          <p:nvPr>
            <p:ph sz="quarter" idx="4"/>
          </p:nvPr>
        </p:nvSpPr>
        <p:spPr>
          <a:xfrm>
            <a:off x="6458712" y="3653286"/>
            <a:ext cx="4663440" cy="2892712"/>
          </a:xfrm>
        </p:spPr>
        <p:txBody>
          <a:bodyPr/>
          <a:lstStyle/>
          <a:p>
            <a:r>
              <a:rPr lang="en-US" dirty="0"/>
              <a:t>Concerning when it starts to interfere with important activities, withdrawing from family and friends or continues even when an injury occurs.</a:t>
            </a:r>
          </a:p>
          <a:p>
            <a:r>
              <a:rPr lang="en-US" dirty="0"/>
              <a:t>It may be used as a way to allow one's self to be able to eat.</a:t>
            </a:r>
          </a:p>
          <a:p>
            <a:r>
              <a:rPr lang="en-US" dirty="0"/>
              <a:t>May become secretive about how much exercise is taking place.</a:t>
            </a:r>
          </a:p>
          <a:p>
            <a:endParaRPr lang="en-US" dirty="0"/>
          </a:p>
        </p:txBody>
      </p:sp>
      <p:pic>
        <p:nvPicPr>
          <p:cNvPr id="2050" name="Picture 2" descr="Using Diet Pills and Laxatives Can Set Stage for Eating Disorders">
            <a:extLst>
              <a:ext uri="{FF2B5EF4-FFF2-40B4-BE49-F238E27FC236}">
                <a16:creationId xmlns:a16="http://schemas.microsoft.com/office/drawing/2014/main" id="{DD1EB1EC-DD86-42E3-916E-714F932F7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196" y="1350803"/>
            <a:ext cx="3175487" cy="23816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pulsive Exercise and Binge Eating">
            <a:extLst>
              <a:ext uri="{FF2B5EF4-FFF2-40B4-BE49-F238E27FC236}">
                <a16:creationId xmlns:a16="http://schemas.microsoft.com/office/drawing/2014/main" id="{28035C15-1F4B-4781-9AB3-5EFC1ACBF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9344" y="1377763"/>
            <a:ext cx="3320723" cy="2216426"/>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7">
            <a:hlinkClick r:id="" action="ppaction://media"/>
            <a:extLst>
              <a:ext uri="{FF2B5EF4-FFF2-40B4-BE49-F238E27FC236}">
                <a16:creationId xmlns:a16="http://schemas.microsoft.com/office/drawing/2014/main" id="{1A3FBBC4-77BC-4F70-980D-D796B5D0F2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0728" y="5788577"/>
            <a:ext cx="487363" cy="487363"/>
          </a:xfrm>
          <a:prstGeom prst="rect">
            <a:avLst/>
          </a:prstGeom>
        </p:spPr>
      </p:pic>
    </p:spTree>
    <p:extLst>
      <p:ext uri="{BB962C8B-B14F-4D97-AF65-F5344CB8AC3E}">
        <p14:creationId xmlns:p14="http://schemas.microsoft.com/office/powerpoint/2010/main" val="258731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7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D071C0CD-5EFD-45A1-AAFD-61C3D4A65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03302C-20A2-4C4F-9760-E85AE1041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4" name="Rectangle 23">
            <a:extLst>
              <a:ext uri="{FF2B5EF4-FFF2-40B4-BE49-F238E27FC236}">
                <a16:creationId xmlns:a16="http://schemas.microsoft.com/office/drawing/2014/main" id="{D00F093B-0739-4429-B30D-D72924D08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E5F1A0EE-C311-4480-A4F0-697B32BC4BEB}"/>
              </a:ext>
            </a:extLst>
          </p:cNvPr>
          <p:cNvSpPr>
            <a:spLocks noGrp="1"/>
          </p:cNvSpPr>
          <p:nvPr>
            <p:ph type="title"/>
          </p:nvPr>
        </p:nvSpPr>
        <p:spPr>
          <a:xfrm>
            <a:off x="1380963" y="1174362"/>
            <a:ext cx="9678368" cy="1412032"/>
          </a:xfrm>
        </p:spPr>
        <p:txBody>
          <a:bodyPr vert="horz" lIns="91440" tIns="45720" rIns="91440" bIns="45720" rtlCol="0" anchor="ctr">
            <a:normAutofit/>
          </a:bodyPr>
          <a:lstStyle/>
          <a:p>
            <a:pPr algn="ctr">
              <a:lnSpc>
                <a:spcPct val="83000"/>
              </a:lnSpc>
            </a:pPr>
            <a:r>
              <a:rPr lang="en-US" cap="all" spc="-100" dirty="0"/>
              <a:t>Reach Out for Help</a:t>
            </a:r>
          </a:p>
        </p:txBody>
      </p:sp>
      <p:sp>
        <p:nvSpPr>
          <p:cNvPr id="26" name="Rectangle 25">
            <a:extLst>
              <a:ext uri="{FF2B5EF4-FFF2-40B4-BE49-F238E27FC236}">
                <a16:creationId xmlns:a16="http://schemas.microsoft.com/office/drawing/2014/main" id="{1BB92999-6A40-480A-8965-2F20DFB03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15573B87-7D61-460C-9ADA-EF63674E3A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AF6B7C-985D-4351-9564-8DBDF5BB03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8433F4-33AB-4CE1-9DE3-72A8403654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28A029C-9967-45F5-9972-EDA62C45D293}"/>
              </a:ext>
            </a:extLst>
          </p:cNvPr>
          <p:cNvSpPr txBox="1"/>
          <p:nvPr/>
        </p:nvSpPr>
        <p:spPr>
          <a:xfrm>
            <a:off x="957469" y="2580244"/>
            <a:ext cx="10277061" cy="3139321"/>
          </a:xfrm>
          <a:prstGeom prst="rect">
            <a:avLst/>
          </a:prstGeom>
          <a:noFill/>
        </p:spPr>
        <p:txBody>
          <a:bodyPr wrap="square" rtlCol="0">
            <a:spAutoFit/>
          </a:bodyPr>
          <a:lstStyle/>
          <a:p>
            <a:r>
              <a:rPr lang="en-US" u="sng" dirty="0"/>
              <a:t> MSJC</a:t>
            </a:r>
            <a:r>
              <a:rPr lang="en-US" dirty="0"/>
              <a:t> </a:t>
            </a:r>
          </a:p>
          <a:p>
            <a:r>
              <a:rPr lang="en-US" dirty="0"/>
              <a:t>Our mental health counselors are available by calling 951-732-7970 or logging into the student health patient portal to schedule an appointment.</a:t>
            </a:r>
          </a:p>
          <a:p>
            <a:endParaRPr lang="en-US" dirty="0"/>
          </a:p>
          <a:p>
            <a:r>
              <a:rPr lang="en-US" b="1" i="0" u="sng" dirty="0" err="1">
                <a:effectLst/>
                <a:hlinkClick r:id="rId5">
                  <a:extLst>
                    <a:ext uri="{A12FA001-AC4F-418D-AE19-62706E023703}">
                      <ahyp:hlinkClr xmlns:ahyp="http://schemas.microsoft.com/office/drawing/2018/hyperlinkcolor" val="tx"/>
                    </a:ext>
                  </a:extLst>
                </a:hlinkClick>
              </a:rPr>
              <a:t>Valenta</a:t>
            </a:r>
            <a:r>
              <a:rPr lang="en-US" b="1" i="0" u="sng" dirty="0">
                <a:effectLst/>
                <a:hlinkClick r:id="rId5">
                  <a:extLst>
                    <a:ext uri="{A12FA001-AC4F-418D-AE19-62706E023703}">
                      <ahyp:hlinkClr xmlns:ahyp="http://schemas.microsoft.com/office/drawing/2018/hyperlinkcolor" val="tx"/>
                    </a:ext>
                  </a:extLst>
                </a:hlinkClick>
              </a:rPr>
              <a:t>, Inc.</a:t>
            </a:r>
            <a:br>
              <a:rPr lang="en-US" dirty="0"/>
            </a:br>
            <a:r>
              <a:rPr lang="en-US" b="0" i="0" dirty="0">
                <a:solidFill>
                  <a:srgbClr val="000000"/>
                </a:solidFill>
                <a:effectLst/>
              </a:rPr>
              <a:t>(909) 771-8023</a:t>
            </a:r>
            <a:br>
              <a:rPr lang="en-US" dirty="0"/>
            </a:br>
            <a:r>
              <a:rPr lang="en-US" b="0" i="0" dirty="0">
                <a:solidFill>
                  <a:srgbClr val="000000"/>
                </a:solidFill>
                <a:effectLst/>
              </a:rPr>
              <a:t>Provides treatment to assist individuals struggling with Anorexia Nervosa, Bulimia Nervosa and various forms of these illnesses and combines medical and therapeutic treatments. </a:t>
            </a:r>
          </a:p>
          <a:p>
            <a:endParaRPr lang="en-US" dirty="0">
              <a:solidFill>
                <a:srgbClr val="000000"/>
              </a:solidFill>
            </a:endParaRPr>
          </a:p>
          <a:p>
            <a:r>
              <a:rPr lang="en-US" u="sng" dirty="0">
                <a:solidFill>
                  <a:srgbClr val="000000"/>
                </a:solidFill>
              </a:rPr>
              <a:t>NEDA </a:t>
            </a:r>
            <a:r>
              <a:rPr lang="en-US" dirty="0">
                <a:solidFill>
                  <a:srgbClr val="000000"/>
                </a:solidFill>
              </a:rPr>
              <a:t>(National Eating Disorder Association)</a:t>
            </a:r>
            <a:endParaRPr lang="en-US" dirty="0"/>
          </a:p>
          <a:p>
            <a:r>
              <a:rPr lang="en-US" dirty="0"/>
              <a:t>For crisis situations, text NEDA to 741741 to be connected with a trained volunteer.</a:t>
            </a:r>
          </a:p>
        </p:txBody>
      </p:sp>
      <p:pic>
        <p:nvPicPr>
          <p:cNvPr id="4" name="slide 8">
            <a:hlinkClick r:id="" action="ppaction://media"/>
            <a:extLst>
              <a:ext uri="{FF2B5EF4-FFF2-40B4-BE49-F238E27FC236}">
                <a16:creationId xmlns:a16="http://schemas.microsoft.com/office/drawing/2014/main" id="{017BD51F-831C-45AA-969C-9D4D9D430A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76465" y="6217189"/>
            <a:ext cx="487363" cy="487363"/>
          </a:xfrm>
          <a:prstGeom prst="rect">
            <a:avLst/>
          </a:prstGeom>
        </p:spPr>
      </p:pic>
    </p:spTree>
    <p:extLst>
      <p:ext uri="{BB962C8B-B14F-4D97-AF65-F5344CB8AC3E}">
        <p14:creationId xmlns:p14="http://schemas.microsoft.com/office/powerpoint/2010/main" val="384573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D525-640A-476F-87F2-79DBF829C30B}"/>
              </a:ext>
            </a:extLst>
          </p:cNvPr>
          <p:cNvSpPr>
            <a:spLocks noGrp="1"/>
          </p:cNvSpPr>
          <p:nvPr>
            <p:ph type="ctrTitle"/>
          </p:nvPr>
        </p:nvSpPr>
        <p:spPr>
          <a:xfrm>
            <a:off x="1539651" y="2046048"/>
            <a:ext cx="8933796" cy="679345"/>
          </a:xfrm>
        </p:spPr>
        <p:txBody>
          <a:bodyPr>
            <a:normAutofit fontScale="90000"/>
          </a:bodyPr>
          <a:lstStyle/>
          <a:p>
            <a:r>
              <a:rPr lang="en-US" dirty="0"/>
              <a:t>References </a:t>
            </a:r>
          </a:p>
        </p:txBody>
      </p:sp>
      <p:sp>
        <p:nvSpPr>
          <p:cNvPr id="3" name="Subtitle 2">
            <a:extLst>
              <a:ext uri="{FF2B5EF4-FFF2-40B4-BE49-F238E27FC236}">
                <a16:creationId xmlns:a16="http://schemas.microsoft.com/office/drawing/2014/main" id="{EC93EA7E-F391-4F9F-9448-E5137B1D2C40}"/>
              </a:ext>
            </a:extLst>
          </p:cNvPr>
          <p:cNvSpPr>
            <a:spLocks noGrp="1"/>
          </p:cNvSpPr>
          <p:nvPr>
            <p:ph type="subTitle" idx="1"/>
          </p:nvPr>
        </p:nvSpPr>
        <p:spPr>
          <a:xfrm>
            <a:off x="1629101" y="2832652"/>
            <a:ext cx="8936846" cy="2564296"/>
          </a:xfrm>
        </p:spPr>
        <p:txBody>
          <a:bodyPr>
            <a:normAutofit fontScale="92500" lnSpcReduction="20000"/>
          </a:bodyPr>
          <a:lstStyle/>
          <a:p>
            <a:r>
              <a:rPr lang="en-US" dirty="0"/>
              <a:t>Eating Disorders:0verview. Mayo Clinic. </a:t>
            </a:r>
            <a:r>
              <a:rPr lang="en-US" dirty="0">
                <a:hlinkClick r:id="rId2">
                  <a:extLst>
                    <a:ext uri="{A12FA001-AC4F-418D-AE19-62706E023703}">
                      <ahyp:hlinkClr xmlns:ahyp="http://schemas.microsoft.com/office/drawing/2018/hyperlinkcolor" val="tx"/>
                    </a:ext>
                  </a:extLst>
                </a:hlinkClick>
              </a:rPr>
              <a:t>https://www.mayoclinic.org/diseases-conditions/eating-disorders/symptoms-causes/syc-20353603</a:t>
            </a:r>
            <a:r>
              <a:rPr lang="en-US" dirty="0"/>
              <a:t>. Accessed September 28,2020.</a:t>
            </a:r>
          </a:p>
          <a:p>
            <a:endParaRPr lang="en-US" dirty="0"/>
          </a:p>
          <a:p>
            <a:r>
              <a:rPr lang="en-US" dirty="0"/>
              <a:t>What Are Eating Disorders? American Psychiatric Association. </a:t>
            </a:r>
            <a:r>
              <a:rPr lang="en-US" dirty="0">
                <a:hlinkClick r:id="rId3">
                  <a:extLst>
                    <a:ext uri="{A12FA001-AC4F-418D-AE19-62706E023703}">
                      <ahyp:hlinkClr xmlns:ahyp="http://schemas.microsoft.com/office/drawing/2018/hyperlinkcolor" val="tx"/>
                    </a:ext>
                  </a:extLst>
                </a:hlinkClick>
              </a:rPr>
              <a:t>https://www.psychiatry.org/patients-families/eating-disorders/what-are-eating-disorders</a:t>
            </a:r>
            <a:r>
              <a:rPr lang="en-US" dirty="0"/>
              <a:t>. Accessed September 29,2020. </a:t>
            </a:r>
          </a:p>
          <a:p>
            <a:endParaRPr lang="en-US" dirty="0"/>
          </a:p>
          <a:p>
            <a:r>
              <a:rPr lang="en-US" dirty="0"/>
              <a:t>Information By Eating Disorders. National Eating Disorder Association. </a:t>
            </a:r>
            <a:r>
              <a:rPr lang="en-US" dirty="0">
                <a:hlinkClick r:id="rId4">
                  <a:extLst>
                    <a:ext uri="{A12FA001-AC4F-418D-AE19-62706E023703}">
                      <ahyp:hlinkClr xmlns:ahyp="http://schemas.microsoft.com/office/drawing/2018/hyperlinkcolor" val="tx"/>
                    </a:ext>
                  </a:extLst>
                </a:hlinkClick>
              </a:rPr>
              <a:t>https://www.nationaleatingdisorders.org/information-eating-disorder</a:t>
            </a:r>
            <a:r>
              <a:rPr lang="en-US" dirty="0"/>
              <a:t>. Accessed September 28, 2020.</a:t>
            </a:r>
          </a:p>
          <a:p>
            <a:endParaRPr lang="en-US" dirty="0"/>
          </a:p>
        </p:txBody>
      </p:sp>
    </p:spTree>
    <p:extLst>
      <p:ext uri="{BB962C8B-B14F-4D97-AF65-F5344CB8AC3E}">
        <p14:creationId xmlns:p14="http://schemas.microsoft.com/office/powerpoint/2010/main" val="34978111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RightStep">
      <a:dk1>
        <a:srgbClr val="000000"/>
      </a:dk1>
      <a:lt1>
        <a:srgbClr val="FFFFFF"/>
      </a:lt1>
      <a:dk2>
        <a:srgbClr val="3C2441"/>
      </a:dk2>
      <a:lt2>
        <a:srgbClr val="E5E8E2"/>
      </a:lt2>
      <a:accent1>
        <a:srgbClr val="AB96C6"/>
      </a:accent1>
      <a:accent2>
        <a:srgbClr val="B17FBA"/>
      </a:accent2>
      <a:accent3>
        <a:srgbClr val="C696BA"/>
      </a:accent3>
      <a:accent4>
        <a:srgbClr val="BA7F92"/>
      </a:accent4>
      <a:accent5>
        <a:srgbClr val="C49792"/>
      </a:accent5>
      <a:accent6>
        <a:srgbClr val="BA9D7F"/>
      </a:accent6>
      <a:hlink>
        <a:srgbClr val="738A54"/>
      </a:hlink>
      <a:folHlink>
        <a:srgbClr val="7F7F7F"/>
      </a:folHlink>
    </a:clrScheme>
    <a:fontScheme name="Savon">
      <a:maj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oudy Old Styl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F4D933D1A8EE43A4EED07802EE7B7F" ma:contentTypeVersion="2" ma:contentTypeDescription="Create a new document." ma:contentTypeScope="" ma:versionID="de0886374265b35404009c249256d549">
  <xsd:schema xmlns:xsd="http://www.w3.org/2001/XMLSchema" xmlns:xs="http://www.w3.org/2001/XMLSchema" xmlns:p="http://schemas.microsoft.com/office/2006/metadata/properties" xmlns:ns2="bc3d0652-f8aa-4017-a2d7-99e3d71e499e" targetNamespace="http://schemas.microsoft.com/office/2006/metadata/properties" ma:root="true" ma:fieldsID="1b4512e2e250ddd410fe6849ee020976" ns2:_="">
    <xsd:import namespace="bc3d0652-f8aa-4017-a2d7-99e3d71e499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d0652-f8aa-4017-a2d7-99e3d71e4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D7A975-6B89-4A05-B2DD-E1251B23D9C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40BC15-B9D2-496A-A1DC-C5473AB09F7D}">
  <ds:schemaRefs>
    <ds:schemaRef ds:uri="http://schemas.microsoft.com/sharepoint/v3/contenttype/forms"/>
  </ds:schemaRefs>
</ds:datastoreItem>
</file>

<file path=customXml/itemProps3.xml><?xml version="1.0" encoding="utf-8"?>
<ds:datastoreItem xmlns:ds="http://schemas.openxmlformats.org/officeDocument/2006/customXml" ds:itemID="{5D66395D-1A78-4B31-95E2-50FB983438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3d0652-f8aa-4017-a2d7-99e3d71e49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2860</TotalTime>
  <Words>1010</Words>
  <Application>Microsoft Office PowerPoint</Application>
  <PresentationFormat>Widescreen</PresentationFormat>
  <Paragraphs>73</Paragraphs>
  <Slides>10</Slides>
  <Notes>8</Notes>
  <HiddenSlides>0</HiddenSlides>
  <MMClips>8</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SavonVTI</vt:lpstr>
      <vt:lpstr>Eating Disorders</vt:lpstr>
      <vt:lpstr>An Overview</vt:lpstr>
      <vt:lpstr>Anorexia Nervosa </vt:lpstr>
      <vt:lpstr>Bulimia Nervosa    vs      Binge Eating</vt:lpstr>
      <vt:lpstr>Avoidant/Restrictive  Food Intake</vt:lpstr>
      <vt:lpstr>     Pica</vt:lpstr>
      <vt:lpstr>Laxative Abuse and Compulsive Exercise</vt:lpstr>
      <vt:lpstr>Reach Out for Help</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Eating Disorders</dc:title>
  <dc:creator>shelby nickell</dc:creator>
  <cp:lastModifiedBy>shelby nickell</cp:lastModifiedBy>
  <cp:revision>116</cp:revision>
  <dcterms:created xsi:type="dcterms:W3CDTF">2020-09-29T22:06:08Z</dcterms:created>
  <dcterms:modified xsi:type="dcterms:W3CDTF">2020-10-07T21:24:04Z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0x0101005AF4D933D1A8EE43A4EED07802EE7B7F</vt:lpwstr>
  </property>
</Properties>
</file>