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4"/>
  </p:sldMasterIdLst>
  <p:notesMasterIdLst>
    <p:notesMasterId r:id="rId16"/>
  </p:notesMasterIdLst>
  <p:sldIdLst>
    <p:sldId id="256" r:id="rId5"/>
    <p:sldId id="257" r:id="rId6"/>
    <p:sldId id="259" r:id="rId7"/>
    <p:sldId id="260" r:id="rId8"/>
    <p:sldId id="265" r:id="rId9"/>
    <p:sldId id="262" r:id="rId10"/>
    <p:sldId id="261" r:id="rId11"/>
    <p:sldId id="264" r:id="rId12"/>
    <p:sldId id="263" r:id="rId13"/>
    <p:sldId id="258"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1438326-1A0E-4CF8-942D-3FD4F968B4B7}" v="153" dt="2020-09-25T07:10:07.623"/>
    <p1510:client id="{89C6768F-6ABF-F57C-A86F-7A4B21D33810}" v="138" dt="2020-10-07T19:44:49.413"/>
    <p1510:client id="{93A73AC3-5AE4-A1FA-405C-F48B4B7C919F}" v="37" dt="2020-10-07T22:02:15.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5930" autoAdjust="0"/>
  </p:normalViewPr>
  <p:slideViewPr>
    <p:cSldViewPr snapToGrid="0">
      <p:cViewPr>
        <p:scale>
          <a:sx n="74" d="100"/>
          <a:sy n="74" d="100"/>
        </p:scale>
        <p:origin x="317"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nique Rodriguez-Torres" userId="S::motorres@msjc.edu::47e7e10d-fb5a-4584-aaa0-6779ba790635" providerId="AD" clId="Web-{89C6768F-6ABF-F57C-A86F-7A4B21D33810}"/>
    <pc:docChg chg="addSld modSld sldOrd">
      <pc:chgData name="Monique Rodriguez-Torres" userId="S::motorres@msjc.edu::47e7e10d-fb5a-4584-aaa0-6779ba790635" providerId="AD" clId="Web-{89C6768F-6ABF-F57C-A86F-7A4B21D33810}" dt="2020-10-07T19:44:49.413" v="135" actId="1076"/>
      <pc:docMkLst>
        <pc:docMk/>
      </pc:docMkLst>
      <pc:sldChg chg="addSp delSp modSp">
        <pc:chgData name="Monique Rodriguez-Torres" userId="S::motorres@msjc.edu::47e7e10d-fb5a-4584-aaa0-6779ba790635" providerId="AD" clId="Web-{89C6768F-6ABF-F57C-A86F-7A4B21D33810}" dt="2020-10-07T19:37:37.873" v="5" actId="1076"/>
        <pc:sldMkLst>
          <pc:docMk/>
          <pc:sldMk cId="3147835143" sldId="256"/>
        </pc:sldMkLst>
        <pc:spChg chg="del mod">
          <ac:chgData name="Monique Rodriguez-Torres" userId="S::motorres@msjc.edu::47e7e10d-fb5a-4584-aaa0-6779ba790635" providerId="AD" clId="Web-{89C6768F-6ABF-F57C-A86F-7A4B21D33810}" dt="2020-10-07T19:37:26.185" v="3"/>
          <ac:spMkLst>
            <pc:docMk/>
            <pc:sldMk cId="3147835143" sldId="256"/>
            <ac:spMk id="3" creationId="{E5088ADE-637D-4B4E-91EF-91E8DC051F52}"/>
          </ac:spMkLst>
        </pc:spChg>
        <pc:picChg chg="mod">
          <ac:chgData name="Monique Rodriguez-Torres" userId="S::motorres@msjc.edu::47e7e10d-fb5a-4584-aaa0-6779ba790635" providerId="AD" clId="Web-{89C6768F-6ABF-F57C-A86F-7A4B21D33810}" dt="2020-10-07T19:37:37.873" v="5" actId="1076"/>
          <ac:picMkLst>
            <pc:docMk/>
            <pc:sldMk cId="3147835143" sldId="256"/>
            <ac:picMk id="5" creationId="{D48D271A-046C-403D-8095-C4617F05BDA7}"/>
          </ac:picMkLst>
        </pc:picChg>
        <pc:picChg chg="add mod">
          <ac:chgData name="Monique Rodriguez-Torres" userId="S::motorres@msjc.edu::47e7e10d-fb5a-4584-aaa0-6779ba790635" providerId="AD" clId="Web-{89C6768F-6ABF-F57C-A86F-7A4B21D33810}" dt="2020-10-07T19:37:12.512" v="1" actId="1076"/>
          <ac:picMkLst>
            <pc:docMk/>
            <pc:sldMk cId="3147835143" sldId="256"/>
            <ac:picMk id="6" creationId="{4E5C4058-1BC7-4A03-9D2D-9F394800ED2F}"/>
          </ac:picMkLst>
        </pc:picChg>
      </pc:sldChg>
      <pc:sldChg chg="addSp delSp modSp new mod ord setBg">
        <pc:chgData name="Monique Rodriguez-Torres" userId="S::motorres@msjc.edu::47e7e10d-fb5a-4584-aaa0-6779ba790635" providerId="AD" clId="Web-{89C6768F-6ABF-F57C-A86F-7A4B21D33810}" dt="2020-10-07T19:44:49.413" v="135" actId="1076"/>
        <pc:sldMkLst>
          <pc:docMk/>
          <pc:sldMk cId="3129310868" sldId="266"/>
        </pc:sldMkLst>
        <pc:spChg chg="del">
          <ac:chgData name="Monique Rodriguez-Torres" userId="S::motorres@msjc.edu::47e7e10d-fb5a-4584-aaa0-6779ba790635" providerId="AD" clId="Web-{89C6768F-6ABF-F57C-A86F-7A4B21D33810}" dt="2020-10-07T19:39:00.425" v="8"/>
          <ac:spMkLst>
            <pc:docMk/>
            <pc:sldMk cId="3129310868" sldId="266"/>
            <ac:spMk id="2" creationId="{30FC1844-04C2-4598-8B15-B5B996541F80}"/>
          </ac:spMkLst>
        </pc:spChg>
        <pc:spChg chg="mod">
          <ac:chgData name="Monique Rodriguez-Torres" userId="S::motorres@msjc.edu::47e7e10d-fb5a-4584-aaa0-6779ba790635" providerId="AD" clId="Web-{89C6768F-6ABF-F57C-A86F-7A4B21D33810}" dt="2020-10-07T19:41:54.122" v="83" actId="1076"/>
          <ac:spMkLst>
            <pc:docMk/>
            <pc:sldMk cId="3129310868" sldId="266"/>
            <ac:spMk id="3" creationId="{3CA4B692-2EC7-442F-8DE3-86FFA8D46C30}"/>
          </ac:spMkLst>
        </pc:spChg>
        <pc:spChg chg="add">
          <ac:chgData name="Monique Rodriguez-Torres" userId="S::motorres@msjc.edu::47e7e10d-fb5a-4584-aaa0-6779ba790635" providerId="AD" clId="Web-{89C6768F-6ABF-F57C-A86F-7A4B21D33810}" dt="2020-10-07T19:39:47.709" v="13"/>
          <ac:spMkLst>
            <pc:docMk/>
            <pc:sldMk cId="3129310868" sldId="266"/>
            <ac:spMk id="6" creationId="{168AB93A-48BC-4C25-A3AD-C17B5A682A94}"/>
          </ac:spMkLst>
        </pc:spChg>
        <pc:spChg chg="add">
          <ac:chgData name="Monique Rodriguez-Torres" userId="S::motorres@msjc.edu::47e7e10d-fb5a-4584-aaa0-6779ba790635" providerId="AD" clId="Web-{89C6768F-6ABF-F57C-A86F-7A4B21D33810}" dt="2020-10-07T19:39:47.709" v="13"/>
          <ac:spMkLst>
            <pc:docMk/>
            <pc:sldMk cId="3129310868" sldId="266"/>
            <ac:spMk id="7" creationId="{AF4AE179-A75B-4007-B5FA-8139ACFB9B81}"/>
          </ac:spMkLst>
        </pc:spChg>
        <pc:spChg chg="add">
          <ac:chgData name="Monique Rodriguez-Torres" userId="S::motorres@msjc.edu::47e7e10d-fb5a-4584-aaa0-6779ba790635" providerId="AD" clId="Web-{89C6768F-6ABF-F57C-A86F-7A4B21D33810}" dt="2020-10-07T19:39:47.709" v="13"/>
          <ac:spMkLst>
            <pc:docMk/>
            <pc:sldMk cId="3129310868" sldId="266"/>
            <ac:spMk id="8" creationId="{3FCFB1DE-0B7E-48CC-BA90-B2AB0889F9D6}"/>
          </ac:spMkLst>
        </pc:spChg>
        <pc:spChg chg="add del">
          <ac:chgData name="Monique Rodriguez-Torres" userId="S::motorres@msjc.edu::47e7e10d-fb5a-4584-aaa0-6779ba790635" providerId="AD" clId="Web-{89C6768F-6ABF-F57C-A86F-7A4B21D33810}" dt="2020-10-07T19:39:47.693" v="12"/>
          <ac:spMkLst>
            <pc:docMk/>
            <pc:sldMk cId="3129310868" sldId="266"/>
            <ac:spMk id="9" creationId="{93245F62-CCC4-49E4-B95B-EA6C1E790510}"/>
          </ac:spMkLst>
        </pc:spChg>
        <pc:spChg chg="add del">
          <ac:chgData name="Monique Rodriguez-Torres" userId="S::motorres@msjc.edu::47e7e10d-fb5a-4584-aaa0-6779ba790635" providerId="AD" clId="Web-{89C6768F-6ABF-F57C-A86F-7A4B21D33810}" dt="2020-10-07T19:39:47.693" v="12"/>
          <ac:spMkLst>
            <pc:docMk/>
            <pc:sldMk cId="3129310868" sldId="266"/>
            <ac:spMk id="11" creationId="{E6C0DD6B-6AA3-448F-9B99-8386295BC1B4}"/>
          </ac:spMkLst>
        </pc:spChg>
        <pc:spChg chg="add mod">
          <ac:chgData name="Monique Rodriguez-Torres" userId="S::motorres@msjc.edu::47e7e10d-fb5a-4584-aaa0-6779ba790635" providerId="AD" clId="Web-{89C6768F-6ABF-F57C-A86F-7A4B21D33810}" dt="2020-10-07T19:44:49.413" v="135" actId="1076"/>
          <ac:spMkLst>
            <pc:docMk/>
            <pc:sldMk cId="3129310868" sldId="266"/>
            <ac:spMk id="12" creationId="{116FF6C1-74A8-49C8-8B08-DEC6D6C983AB}"/>
          </ac:spMkLst>
        </pc:spChg>
        <pc:spChg chg="add del">
          <ac:chgData name="Monique Rodriguez-Torres" userId="S::motorres@msjc.edu::47e7e10d-fb5a-4584-aaa0-6779ba790635" providerId="AD" clId="Web-{89C6768F-6ABF-F57C-A86F-7A4B21D33810}" dt="2020-10-07T19:39:47.693" v="12"/>
          <ac:spMkLst>
            <pc:docMk/>
            <pc:sldMk cId="3129310868" sldId="266"/>
            <ac:spMk id="13" creationId="{F28B82B1-E269-4325-A665-6CFE5DEE5DE5}"/>
          </ac:spMkLst>
        </pc:spChg>
        <pc:spChg chg="add del">
          <ac:chgData name="Monique Rodriguez-Torres" userId="S::motorres@msjc.edu::47e7e10d-fb5a-4584-aaa0-6779ba790635" providerId="AD" clId="Web-{89C6768F-6ABF-F57C-A86F-7A4B21D33810}" dt="2020-10-07T19:39:47.693" v="12"/>
          <ac:spMkLst>
            <pc:docMk/>
            <pc:sldMk cId="3129310868" sldId="266"/>
            <ac:spMk id="15" creationId="{7C700527-76FD-4DF4-A597-6F5E089CA0C2}"/>
          </ac:spMkLst>
        </pc:spChg>
        <pc:spChg chg="add del">
          <ac:chgData name="Monique Rodriguez-Torres" userId="S::motorres@msjc.edu::47e7e10d-fb5a-4584-aaa0-6779ba790635" providerId="AD" clId="Web-{89C6768F-6ABF-F57C-A86F-7A4B21D33810}" dt="2020-10-07T19:39:47.693" v="12"/>
          <ac:spMkLst>
            <pc:docMk/>
            <pc:sldMk cId="3129310868" sldId="266"/>
            <ac:spMk id="17" creationId="{B5EA49A9-01EB-4D60-A392-7DC9B625D67D}"/>
          </ac:spMkLst>
        </pc:spChg>
        <pc:picChg chg="add mod">
          <ac:chgData name="Monique Rodriguez-Torres" userId="S::motorres@msjc.edu::47e7e10d-fb5a-4584-aaa0-6779ba790635" providerId="AD" clId="Web-{89C6768F-6ABF-F57C-A86F-7A4B21D33810}" dt="2020-10-07T19:39:47.709" v="13"/>
          <ac:picMkLst>
            <pc:docMk/>
            <pc:sldMk cId="3129310868" sldId="266"/>
            <ac:picMk id="4" creationId="{5BAA089C-F41B-4117-98C0-826A58FEC7AF}"/>
          </ac:picMkLst>
        </pc:picChg>
        <pc:picChg chg="add mod">
          <ac:chgData name="Monique Rodriguez-Torres" userId="S::motorres@msjc.edu::47e7e10d-fb5a-4584-aaa0-6779ba790635" providerId="AD" clId="Web-{89C6768F-6ABF-F57C-A86F-7A4B21D33810}" dt="2020-10-07T19:43:58.645" v="102" actId="1076"/>
          <ac:picMkLst>
            <pc:docMk/>
            <pc:sldMk cId="3129310868" sldId="266"/>
            <ac:picMk id="5" creationId="{153FC607-D3CC-4450-970D-0460D8A02A55}"/>
          </ac:picMkLst>
        </pc:picChg>
        <pc:picChg chg="add mod">
          <ac:chgData name="Monique Rodriguez-Torres" userId="S::motorres@msjc.edu::47e7e10d-fb5a-4584-aaa0-6779ba790635" providerId="AD" clId="Web-{89C6768F-6ABF-F57C-A86F-7A4B21D33810}" dt="2020-10-07T19:43:58.629" v="101" actId="1076"/>
          <ac:picMkLst>
            <pc:docMk/>
            <pc:sldMk cId="3129310868" sldId="266"/>
            <ac:picMk id="10" creationId="{1181C378-BE61-473F-9840-CBD46FFB9E4A}"/>
          </ac:picMkLst>
        </pc:picChg>
      </pc:sldChg>
    </pc:docChg>
  </pc:docChgLst>
  <pc:docChgLst>
    <pc:chgData name="Monique Rodriguez-Torres" userId="S::motorres@msjc.edu::47e7e10d-fb5a-4584-aaa0-6779ba790635" providerId="AD" clId="Web-{93A73AC3-5AE4-A1FA-405C-F48B4B7C919F}"/>
    <pc:docChg chg="modSld">
      <pc:chgData name="Monique Rodriguez-Torres" userId="S::motorres@msjc.edu::47e7e10d-fb5a-4584-aaa0-6779ba790635" providerId="AD" clId="Web-{93A73AC3-5AE4-A1FA-405C-F48B4B7C919F}" dt="2020-10-07T22:02:15.864" v="36" actId="20577"/>
      <pc:docMkLst>
        <pc:docMk/>
      </pc:docMkLst>
      <pc:sldChg chg="addSp modSp">
        <pc:chgData name="Monique Rodriguez-Torres" userId="S::motorres@msjc.edu::47e7e10d-fb5a-4584-aaa0-6779ba790635" providerId="AD" clId="Web-{93A73AC3-5AE4-A1FA-405C-F48B4B7C919F}" dt="2020-10-07T22:02:15.864" v="36" actId="20577"/>
        <pc:sldMkLst>
          <pc:docMk/>
          <pc:sldMk cId="3129310868" sldId="266"/>
        </pc:sldMkLst>
        <pc:spChg chg="add">
          <ac:chgData name="Monique Rodriguez-Torres" userId="S::motorres@msjc.edu::47e7e10d-fb5a-4584-aaa0-6779ba790635" providerId="AD" clId="Web-{93A73AC3-5AE4-A1FA-405C-F48B4B7C919F}" dt="2020-10-07T22:01:20.644" v="0"/>
          <ac:spMkLst>
            <pc:docMk/>
            <pc:sldMk cId="3129310868" sldId="266"/>
            <ac:spMk id="2" creationId="{F430EFF2-B423-4F1A-B4F0-E812B2D79157}"/>
          </ac:spMkLst>
        </pc:spChg>
        <pc:spChg chg="mod">
          <ac:chgData name="Monique Rodriguez-Torres" userId="S::motorres@msjc.edu::47e7e10d-fb5a-4584-aaa0-6779ba790635" providerId="AD" clId="Web-{93A73AC3-5AE4-A1FA-405C-F48B4B7C919F}" dt="2020-10-07T22:02:15.864" v="36" actId="20577"/>
          <ac:spMkLst>
            <pc:docMk/>
            <pc:sldMk cId="3129310868" sldId="266"/>
            <ac:spMk id="3" creationId="{3CA4B692-2EC7-442F-8DE3-86FFA8D46C30}"/>
          </ac:spMkLst>
        </pc:spChg>
      </pc:sldChg>
    </pc:docChg>
  </pc:docChgLst>
  <pc:docChgLst>
    <pc:chgData name="shelby nickell" userId="9c5cf93e6a85ecd9" providerId="LiveId" clId="{81438326-1A0E-4CF8-942D-3FD4F968B4B7}"/>
    <pc:docChg chg="undo redo custSel mod addSld modSld modMainMaster">
      <pc:chgData name="shelby nickell" userId="9c5cf93e6a85ecd9" providerId="LiveId" clId="{81438326-1A0E-4CF8-942D-3FD4F968B4B7}" dt="2020-09-25T07:11:31.835" v="9998" actId="1076"/>
      <pc:docMkLst>
        <pc:docMk/>
      </pc:docMkLst>
      <pc:sldChg chg="addSp delSp modSp mod setBg">
        <pc:chgData name="shelby nickell" userId="9c5cf93e6a85ecd9" providerId="LiveId" clId="{81438326-1A0E-4CF8-942D-3FD4F968B4B7}" dt="2020-09-25T05:10:19.312" v="9297" actId="1076"/>
        <pc:sldMkLst>
          <pc:docMk/>
          <pc:sldMk cId="3147835143" sldId="256"/>
        </pc:sldMkLst>
        <pc:spChg chg="mod">
          <ac:chgData name="shelby nickell" userId="9c5cf93e6a85ecd9" providerId="LiveId" clId="{81438326-1A0E-4CF8-942D-3FD4F968B4B7}" dt="2020-09-25T04:26:53.549" v="8787" actId="20577"/>
          <ac:spMkLst>
            <pc:docMk/>
            <pc:sldMk cId="3147835143" sldId="256"/>
            <ac:spMk id="2" creationId="{E56D1F76-AF7F-4849-8112-545996DC108B}"/>
          </ac:spMkLst>
        </pc:spChg>
        <pc:spChg chg="mod">
          <ac:chgData name="shelby nickell" userId="9c5cf93e6a85ecd9" providerId="LiveId" clId="{81438326-1A0E-4CF8-942D-3FD4F968B4B7}" dt="2020-09-25T04:26:44.694" v="8785" actId="26606"/>
          <ac:spMkLst>
            <pc:docMk/>
            <pc:sldMk cId="3147835143" sldId="256"/>
            <ac:spMk id="3" creationId="{E5088ADE-637D-4B4E-91EF-91E8DC051F52}"/>
          </ac:spMkLst>
        </pc:spChg>
        <pc:spChg chg="del">
          <ac:chgData name="shelby nickell" userId="9c5cf93e6a85ecd9" providerId="LiveId" clId="{81438326-1A0E-4CF8-942D-3FD4F968B4B7}" dt="2020-09-25T04:26:44.694" v="8785" actId="26606"/>
          <ac:spMkLst>
            <pc:docMk/>
            <pc:sldMk cId="3147835143" sldId="256"/>
            <ac:spMk id="20" creationId="{9F6380B4-6A1C-481E-8408-B4E6C75B9B81}"/>
          </ac:spMkLst>
        </pc:spChg>
        <pc:spChg chg="del">
          <ac:chgData name="shelby nickell" userId="9c5cf93e6a85ecd9" providerId="LiveId" clId="{81438326-1A0E-4CF8-942D-3FD4F968B4B7}" dt="2020-09-25T04:26:44.694" v="8785" actId="26606"/>
          <ac:spMkLst>
            <pc:docMk/>
            <pc:sldMk cId="3147835143" sldId="256"/>
            <ac:spMk id="21" creationId="{657F69E0-C4B0-4BEC-A689-4F8D877F05D4}"/>
          </ac:spMkLst>
        </pc:spChg>
        <pc:spChg chg="del">
          <ac:chgData name="shelby nickell" userId="9c5cf93e6a85ecd9" providerId="LiveId" clId="{81438326-1A0E-4CF8-942D-3FD4F968B4B7}" dt="2020-09-25T04:26:44.694" v="8785" actId="26606"/>
          <ac:spMkLst>
            <pc:docMk/>
            <pc:sldMk cId="3147835143" sldId="256"/>
            <ac:spMk id="22" creationId="{8F51725E-A483-43B2-A6F2-C44F502FE033}"/>
          </ac:spMkLst>
        </pc:spChg>
        <pc:spChg chg="add">
          <ac:chgData name="shelby nickell" userId="9c5cf93e6a85ecd9" providerId="LiveId" clId="{81438326-1A0E-4CF8-942D-3FD4F968B4B7}" dt="2020-09-25T04:26:44.694" v="8785" actId="26606"/>
          <ac:spMkLst>
            <pc:docMk/>
            <pc:sldMk cId="3147835143" sldId="256"/>
            <ac:spMk id="27" creationId="{9B7AD9F6-8CE7-4299-8FC6-328F4DCD3FF9}"/>
          </ac:spMkLst>
        </pc:spChg>
        <pc:spChg chg="add">
          <ac:chgData name="shelby nickell" userId="9c5cf93e6a85ecd9" providerId="LiveId" clId="{81438326-1A0E-4CF8-942D-3FD4F968B4B7}" dt="2020-09-25T04:26:44.694" v="8785" actId="26606"/>
          <ac:spMkLst>
            <pc:docMk/>
            <pc:sldMk cId="3147835143" sldId="256"/>
            <ac:spMk id="29" creationId="{F49775AF-8896-43EE-92C6-83497D6DC56F}"/>
          </ac:spMkLst>
        </pc:spChg>
        <pc:picChg chg="mod ord">
          <ac:chgData name="shelby nickell" userId="9c5cf93e6a85ecd9" providerId="LiveId" clId="{81438326-1A0E-4CF8-942D-3FD4F968B4B7}" dt="2020-09-25T04:26:44.694" v="8785" actId="26606"/>
          <ac:picMkLst>
            <pc:docMk/>
            <pc:sldMk cId="3147835143" sldId="256"/>
            <ac:picMk id="4" creationId="{AD8D875D-AA28-43DB-9E59-DF5F09754EBC}"/>
          </ac:picMkLst>
        </pc:picChg>
        <pc:picChg chg="mod">
          <ac:chgData name="shelby nickell" userId="9c5cf93e6a85ecd9" providerId="LiveId" clId="{81438326-1A0E-4CF8-942D-3FD4F968B4B7}" dt="2020-09-25T05:10:19.312" v="9297" actId="1076"/>
          <ac:picMkLst>
            <pc:docMk/>
            <pc:sldMk cId="3147835143" sldId="256"/>
            <ac:picMk id="5" creationId="{D48D271A-046C-403D-8095-C4617F05BDA7}"/>
          </ac:picMkLst>
        </pc:picChg>
      </pc:sldChg>
      <pc:sldChg chg="addSp delSp modSp mod modNotesTx">
        <pc:chgData name="shelby nickell" userId="9c5cf93e6a85ecd9" providerId="LiveId" clId="{81438326-1A0E-4CF8-942D-3FD4F968B4B7}" dt="2020-09-25T05:13:01.537" v="9298" actId="1076"/>
        <pc:sldMkLst>
          <pc:docMk/>
          <pc:sldMk cId="1271720405" sldId="257"/>
        </pc:sldMkLst>
        <pc:spChg chg="mod">
          <ac:chgData name="shelby nickell" userId="9c5cf93e6a85ecd9" providerId="LiveId" clId="{81438326-1A0E-4CF8-942D-3FD4F968B4B7}" dt="2020-09-25T02:11:06.240" v="7729" actId="255"/>
          <ac:spMkLst>
            <pc:docMk/>
            <pc:sldMk cId="1271720405" sldId="257"/>
            <ac:spMk id="2" creationId="{BFD8E9ED-ED09-414B-87BC-1C2A28D344C2}"/>
          </ac:spMkLst>
        </pc:spChg>
        <pc:spChg chg="mod">
          <ac:chgData name="shelby nickell" userId="9c5cf93e6a85ecd9" providerId="LiveId" clId="{81438326-1A0E-4CF8-942D-3FD4F968B4B7}" dt="2020-09-22T21:38:48.509" v="2083" actId="5793"/>
          <ac:spMkLst>
            <pc:docMk/>
            <pc:sldMk cId="1271720405" sldId="257"/>
            <ac:spMk id="3" creationId="{0D86D8E8-2D68-497E-9DB2-925F6B323E1F}"/>
          </ac:spMkLst>
        </pc:spChg>
        <pc:spChg chg="mod">
          <ac:chgData name="shelby nickell" userId="9c5cf93e6a85ecd9" providerId="LiveId" clId="{81438326-1A0E-4CF8-942D-3FD4F968B4B7}" dt="2020-09-22T21:39:05.414" v="2084" actId="1076"/>
          <ac:spMkLst>
            <pc:docMk/>
            <pc:sldMk cId="1271720405" sldId="257"/>
            <ac:spMk id="4" creationId="{26B87940-0707-45FF-B68E-63F84D54211B}"/>
          </ac:spMkLst>
        </pc:spChg>
        <pc:picChg chg="mod">
          <ac:chgData name="shelby nickell" userId="9c5cf93e6a85ecd9" providerId="LiveId" clId="{81438326-1A0E-4CF8-942D-3FD4F968B4B7}" dt="2020-09-25T05:13:01.537" v="9298" actId="1076"/>
          <ac:picMkLst>
            <pc:docMk/>
            <pc:sldMk cId="1271720405" sldId="257"/>
            <ac:picMk id="5" creationId="{D2DCF6FA-537F-430D-A105-4A31B3A2850E}"/>
          </ac:picMkLst>
        </pc:picChg>
        <pc:picChg chg="add del mod">
          <ac:chgData name="shelby nickell" userId="9c5cf93e6a85ecd9" providerId="LiveId" clId="{81438326-1A0E-4CF8-942D-3FD4F968B4B7}" dt="2020-09-22T16:37:10.110" v="99"/>
          <ac:picMkLst>
            <pc:docMk/>
            <pc:sldMk cId="1271720405" sldId="257"/>
            <ac:picMk id="1026" creationId="{D89D5216-5033-45E0-B705-DF4A34AB3BFD}"/>
          </ac:picMkLst>
        </pc:picChg>
        <pc:picChg chg="add del mod">
          <ac:chgData name="shelby nickell" userId="9c5cf93e6a85ecd9" providerId="LiveId" clId="{81438326-1A0E-4CF8-942D-3FD4F968B4B7}" dt="2020-09-22T21:36:49.651" v="2021" actId="21"/>
          <ac:picMkLst>
            <pc:docMk/>
            <pc:sldMk cId="1271720405" sldId="257"/>
            <ac:picMk id="1028" creationId="{C45BF77E-A1E3-43D7-B4D0-8F9BAD9BE7CE}"/>
          </ac:picMkLst>
        </pc:picChg>
        <pc:picChg chg="add mod">
          <ac:chgData name="shelby nickell" userId="9c5cf93e6a85ecd9" providerId="LiveId" clId="{81438326-1A0E-4CF8-942D-3FD4F968B4B7}" dt="2020-09-22T16:39:53.508" v="112" actId="1076"/>
          <ac:picMkLst>
            <pc:docMk/>
            <pc:sldMk cId="1271720405" sldId="257"/>
            <ac:picMk id="1030" creationId="{D5DB2D56-2134-4645-BF50-7EB47228EE10}"/>
          </ac:picMkLst>
        </pc:picChg>
      </pc:sldChg>
      <pc:sldChg chg="modSp mod">
        <pc:chgData name="shelby nickell" userId="9c5cf93e6a85ecd9" providerId="LiveId" clId="{81438326-1A0E-4CF8-942D-3FD4F968B4B7}" dt="2020-09-25T02:13:16.952" v="7764" actId="255"/>
        <pc:sldMkLst>
          <pc:docMk/>
          <pc:sldMk cId="242857049" sldId="258"/>
        </pc:sldMkLst>
        <pc:spChg chg="mod">
          <ac:chgData name="shelby nickell" userId="9c5cf93e6a85ecd9" providerId="LiveId" clId="{81438326-1A0E-4CF8-942D-3FD4F968B4B7}" dt="2020-09-25T02:13:16.952" v="7764" actId="255"/>
          <ac:spMkLst>
            <pc:docMk/>
            <pc:sldMk cId="242857049" sldId="258"/>
            <ac:spMk id="2" creationId="{DA74E936-6363-4513-A6AC-3DBECDAFCDC8}"/>
          </ac:spMkLst>
        </pc:spChg>
        <pc:spChg chg="mod">
          <ac:chgData name="shelby nickell" userId="9c5cf93e6a85ecd9" providerId="LiveId" clId="{81438326-1A0E-4CF8-942D-3FD4F968B4B7}" dt="2020-09-22T21:39:30.978" v="2086" actId="27636"/>
          <ac:spMkLst>
            <pc:docMk/>
            <pc:sldMk cId="242857049" sldId="258"/>
            <ac:spMk id="3" creationId="{A26FB396-08E5-437D-A077-F57F72B84817}"/>
          </ac:spMkLst>
        </pc:spChg>
      </pc:sldChg>
      <pc:sldChg chg="addSp modSp mod modNotesTx">
        <pc:chgData name="shelby nickell" userId="9c5cf93e6a85ecd9" providerId="LiveId" clId="{81438326-1A0E-4CF8-942D-3FD4F968B4B7}" dt="2020-09-25T05:21:03.191" v="9299" actId="1076"/>
        <pc:sldMkLst>
          <pc:docMk/>
          <pc:sldMk cId="2452232446" sldId="259"/>
        </pc:sldMkLst>
        <pc:spChg chg="mod">
          <ac:chgData name="shelby nickell" userId="9c5cf93e6a85ecd9" providerId="LiveId" clId="{81438326-1A0E-4CF8-942D-3FD4F968B4B7}" dt="2020-09-25T02:11:16.706" v="7730" actId="255"/>
          <ac:spMkLst>
            <pc:docMk/>
            <pc:sldMk cId="2452232446" sldId="259"/>
            <ac:spMk id="2" creationId="{67FA80B4-DCB3-477A-B5BD-8CAF22CD7B35}"/>
          </ac:spMkLst>
        </pc:spChg>
        <pc:spChg chg="mod">
          <ac:chgData name="shelby nickell" userId="9c5cf93e6a85ecd9" providerId="LiveId" clId="{81438326-1A0E-4CF8-942D-3FD4F968B4B7}" dt="2020-09-22T17:45:03.383" v="261" actId="20577"/>
          <ac:spMkLst>
            <pc:docMk/>
            <pc:sldMk cId="2452232446" sldId="259"/>
            <ac:spMk id="3" creationId="{D548B88E-F015-408D-9C2F-1FD7BBC71F76}"/>
          </ac:spMkLst>
        </pc:spChg>
        <pc:spChg chg="mod">
          <ac:chgData name="shelby nickell" userId="9c5cf93e6a85ecd9" providerId="LiveId" clId="{81438326-1A0E-4CF8-942D-3FD4F968B4B7}" dt="2020-09-25T02:05:56.304" v="7703" actId="27636"/>
          <ac:spMkLst>
            <pc:docMk/>
            <pc:sldMk cId="2452232446" sldId="259"/>
            <ac:spMk id="4" creationId="{355DCB84-B6F5-4B89-90A7-633719685430}"/>
          </ac:spMkLst>
        </pc:spChg>
        <pc:spChg chg="mod">
          <ac:chgData name="shelby nickell" userId="9c5cf93e6a85ecd9" providerId="LiveId" clId="{81438326-1A0E-4CF8-942D-3FD4F968B4B7}" dt="2020-09-24T20:57:40.610" v="5639" actId="1076"/>
          <ac:spMkLst>
            <pc:docMk/>
            <pc:sldMk cId="2452232446" sldId="259"/>
            <ac:spMk id="5" creationId="{0D6B1D5D-CFE2-455A-9F52-69362EB4BC44}"/>
          </ac:spMkLst>
        </pc:spChg>
        <pc:spChg chg="mod">
          <ac:chgData name="shelby nickell" userId="9c5cf93e6a85ecd9" providerId="LiveId" clId="{81438326-1A0E-4CF8-942D-3FD4F968B4B7}" dt="2020-09-25T02:05:56.288" v="7702" actId="27636"/>
          <ac:spMkLst>
            <pc:docMk/>
            <pc:sldMk cId="2452232446" sldId="259"/>
            <ac:spMk id="6" creationId="{58225F0B-254F-432B-9BAE-AF924566D845}"/>
          </ac:spMkLst>
        </pc:spChg>
        <pc:picChg chg="mod">
          <ac:chgData name="shelby nickell" userId="9c5cf93e6a85ecd9" providerId="LiveId" clId="{81438326-1A0E-4CF8-942D-3FD4F968B4B7}" dt="2020-09-25T05:21:03.191" v="9299" actId="1076"/>
          <ac:picMkLst>
            <pc:docMk/>
            <pc:sldMk cId="2452232446" sldId="259"/>
            <ac:picMk id="7" creationId="{7B592140-DA97-478A-951C-0E631954F485}"/>
          </ac:picMkLst>
        </pc:picChg>
        <pc:picChg chg="add mod">
          <ac:chgData name="shelby nickell" userId="9c5cf93e6a85ecd9" providerId="LiveId" clId="{81438326-1A0E-4CF8-942D-3FD4F968B4B7}" dt="2020-09-25T01:58:22.389" v="7520" actId="1076"/>
          <ac:picMkLst>
            <pc:docMk/>
            <pc:sldMk cId="2452232446" sldId="259"/>
            <ac:picMk id="1026" creationId="{217FBFE8-F4F3-4D8F-9A5C-F77DB3B7C3A3}"/>
          </ac:picMkLst>
        </pc:picChg>
      </pc:sldChg>
      <pc:sldChg chg="addSp modSp mod modNotesTx">
        <pc:chgData name="shelby nickell" userId="9c5cf93e6a85ecd9" providerId="LiveId" clId="{81438326-1A0E-4CF8-942D-3FD4F968B4B7}" dt="2020-09-25T05:28:52.345" v="9300" actId="1076"/>
        <pc:sldMkLst>
          <pc:docMk/>
          <pc:sldMk cId="3107383997" sldId="260"/>
        </pc:sldMkLst>
        <pc:spChg chg="mod">
          <ac:chgData name="shelby nickell" userId="9c5cf93e6a85ecd9" providerId="LiveId" clId="{81438326-1A0E-4CF8-942D-3FD4F968B4B7}" dt="2020-09-25T02:10:49.174" v="7728" actId="27636"/>
          <ac:spMkLst>
            <pc:docMk/>
            <pc:sldMk cId="3107383997" sldId="260"/>
            <ac:spMk id="2" creationId="{A5088227-6901-41EB-9DFF-E0FA11DA01FF}"/>
          </ac:spMkLst>
        </pc:spChg>
        <pc:spChg chg="mod">
          <ac:chgData name="shelby nickell" userId="9c5cf93e6a85ecd9" providerId="LiveId" clId="{81438326-1A0E-4CF8-942D-3FD4F968B4B7}" dt="2020-09-22T17:47:23.213" v="436" actId="20577"/>
          <ac:spMkLst>
            <pc:docMk/>
            <pc:sldMk cId="3107383997" sldId="260"/>
            <ac:spMk id="3" creationId="{990EF29E-4EBB-4500-A257-9A59938103FD}"/>
          </ac:spMkLst>
        </pc:spChg>
        <pc:spChg chg="mod">
          <ac:chgData name="shelby nickell" userId="9c5cf93e6a85ecd9" providerId="LiveId" clId="{81438326-1A0E-4CF8-942D-3FD4F968B4B7}" dt="2020-09-24T21:00:27.172" v="5773" actId="20577"/>
          <ac:spMkLst>
            <pc:docMk/>
            <pc:sldMk cId="3107383997" sldId="260"/>
            <ac:spMk id="4" creationId="{817DF63C-5EF2-4619-B6B7-5ED7077DB1D6}"/>
          </ac:spMkLst>
        </pc:spChg>
        <pc:spChg chg="mod">
          <ac:chgData name="shelby nickell" userId="9c5cf93e6a85ecd9" providerId="LiveId" clId="{81438326-1A0E-4CF8-942D-3FD4F968B4B7}" dt="2020-09-22T18:01:33.527" v="621" actId="20577"/>
          <ac:spMkLst>
            <pc:docMk/>
            <pc:sldMk cId="3107383997" sldId="260"/>
            <ac:spMk id="5" creationId="{52540600-8D25-4BE3-B659-D125C33C922F}"/>
          </ac:spMkLst>
        </pc:spChg>
        <pc:spChg chg="mod">
          <ac:chgData name="shelby nickell" userId="9c5cf93e6a85ecd9" providerId="LiveId" clId="{81438326-1A0E-4CF8-942D-3FD4F968B4B7}" dt="2020-09-24T21:00:21.341" v="5724" actId="27636"/>
          <ac:spMkLst>
            <pc:docMk/>
            <pc:sldMk cId="3107383997" sldId="260"/>
            <ac:spMk id="6" creationId="{5B9F69EE-4BD3-4FA7-9503-AFA6B9FC30A2}"/>
          </ac:spMkLst>
        </pc:spChg>
        <pc:picChg chg="mod">
          <ac:chgData name="shelby nickell" userId="9c5cf93e6a85ecd9" providerId="LiveId" clId="{81438326-1A0E-4CF8-942D-3FD4F968B4B7}" dt="2020-09-25T05:28:52.345" v="9300" actId="1076"/>
          <ac:picMkLst>
            <pc:docMk/>
            <pc:sldMk cId="3107383997" sldId="260"/>
            <ac:picMk id="7" creationId="{650EA9EB-7550-4E01-8E10-8EF26F4D6FED}"/>
          </ac:picMkLst>
        </pc:picChg>
        <pc:picChg chg="add mod">
          <ac:chgData name="shelby nickell" userId="9c5cf93e6a85ecd9" providerId="LiveId" clId="{81438326-1A0E-4CF8-942D-3FD4F968B4B7}" dt="2020-09-24T18:08:43.791" v="4435" actId="1076"/>
          <ac:picMkLst>
            <pc:docMk/>
            <pc:sldMk cId="3107383997" sldId="260"/>
            <ac:picMk id="2050" creationId="{51443CE8-FDB6-4C81-8A3F-B391E9546D9A}"/>
          </ac:picMkLst>
        </pc:picChg>
        <pc:picChg chg="add mod">
          <ac:chgData name="shelby nickell" userId="9c5cf93e6a85ecd9" providerId="LiveId" clId="{81438326-1A0E-4CF8-942D-3FD4F968B4B7}" dt="2020-09-25T02:08:22.677" v="7721" actId="1076"/>
          <ac:picMkLst>
            <pc:docMk/>
            <pc:sldMk cId="3107383997" sldId="260"/>
            <ac:picMk id="2052" creationId="{AB25074A-03B3-4DBB-AC9C-882B24937A85}"/>
          </ac:picMkLst>
        </pc:picChg>
      </pc:sldChg>
      <pc:sldChg chg="addSp modSp mod modNotesTx">
        <pc:chgData name="shelby nickell" userId="9c5cf93e6a85ecd9" providerId="LiveId" clId="{81438326-1A0E-4CF8-942D-3FD4F968B4B7}" dt="2020-09-25T07:11:31.835" v="9998" actId="1076"/>
        <pc:sldMkLst>
          <pc:docMk/>
          <pc:sldMk cId="629820107" sldId="261"/>
        </pc:sldMkLst>
        <pc:spChg chg="mod">
          <ac:chgData name="shelby nickell" userId="9c5cf93e6a85ecd9" providerId="LiveId" clId="{81438326-1A0E-4CF8-942D-3FD4F968B4B7}" dt="2020-09-25T02:12:19.443" v="7755" actId="255"/>
          <ac:spMkLst>
            <pc:docMk/>
            <pc:sldMk cId="629820107" sldId="261"/>
            <ac:spMk id="2" creationId="{A0D90EE1-4FDF-492B-9844-8518E6CC77DF}"/>
          </ac:spMkLst>
        </pc:spChg>
        <pc:spChg chg="mod">
          <ac:chgData name="shelby nickell" userId="9c5cf93e6a85ecd9" providerId="LiveId" clId="{81438326-1A0E-4CF8-942D-3FD4F968B4B7}" dt="2020-09-25T06:52:42.970" v="9715" actId="1076"/>
          <ac:spMkLst>
            <pc:docMk/>
            <pc:sldMk cId="629820107" sldId="261"/>
            <ac:spMk id="3" creationId="{B4F92FAF-1F0E-4161-BDA1-4098476678D3}"/>
          </ac:spMkLst>
        </pc:spChg>
        <pc:spChg chg="mod">
          <ac:chgData name="shelby nickell" userId="9c5cf93e6a85ecd9" providerId="LiveId" clId="{81438326-1A0E-4CF8-942D-3FD4F968B4B7}" dt="2020-09-25T07:10:59.437" v="9995" actId="20577"/>
          <ac:spMkLst>
            <pc:docMk/>
            <pc:sldMk cId="629820107" sldId="261"/>
            <ac:spMk id="4" creationId="{C240C2D7-186E-46FC-A3D7-1DA34F9A5D62}"/>
          </ac:spMkLst>
        </pc:spChg>
        <pc:spChg chg="mod">
          <ac:chgData name="shelby nickell" userId="9c5cf93e6a85ecd9" providerId="LiveId" clId="{81438326-1A0E-4CF8-942D-3FD4F968B4B7}" dt="2020-09-25T06:52:29.613" v="9713" actId="1076"/>
          <ac:spMkLst>
            <pc:docMk/>
            <pc:sldMk cId="629820107" sldId="261"/>
            <ac:spMk id="5" creationId="{18B24323-6054-49A9-A5CC-531E7831E4B5}"/>
          </ac:spMkLst>
        </pc:spChg>
        <pc:spChg chg="mod">
          <ac:chgData name="shelby nickell" userId="9c5cf93e6a85ecd9" providerId="LiveId" clId="{81438326-1A0E-4CF8-942D-3FD4F968B4B7}" dt="2020-09-25T07:11:31.835" v="9998" actId="1076"/>
          <ac:spMkLst>
            <pc:docMk/>
            <pc:sldMk cId="629820107" sldId="261"/>
            <ac:spMk id="6" creationId="{0AB02180-3F21-4455-BE45-3FD762F375E3}"/>
          </ac:spMkLst>
        </pc:spChg>
        <pc:picChg chg="mod">
          <ac:chgData name="shelby nickell" userId="9c5cf93e6a85ecd9" providerId="LiveId" clId="{81438326-1A0E-4CF8-942D-3FD4F968B4B7}" dt="2020-09-25T07:09:41.053" v="9988" actId="1076"/>
          <ac:picMkLst>
            <pc:docMk/>
            <pc:sldMk cId="629820107" sldId="261"/>
            <ac:picMk id="7" creationId="{6005862A-5731-4272-A751-20FB7C1D6371}"/>
          </ac:picMkLst>
        </pc:picChg>
        <pc:picChg chg="add mod">
          <ac:chgData name="shelby nickell" userId="9c5cf93e6a85ecd9" providerId="LiveId" clId="{81438326-1A0E-4CF8-942D-3FD4F968B4B7}" dt="2020-09-25T07:10:07.617" v="9992" actId="1076"/>
          <ac:picMkLst>
            <pc:docMk/>
            <pc:sldMk cId="629820107" sldId="261"/>
            <ac:picMk id="4098" creationId="{921A5188-0748-4CE1-8220-87E9B1B420AA}"/>
          </ac:picMkLst>
        </pc:picChg>
      </pc:sldChg>
      <pc:sldChg chg="addSp delSp modSp mod setBg setClrOvrMap modNotesTx">
        <pc:chgData name="shelby nickell" userId="9c5cf93e6a85ecd9" providerId="LiveId" clId="{81438326-1A0E-4CF8-942D-3FD4F968B4B7}" dt="2020-09-25T05:47:15.220" v="9332" actId="1076"/>
        <pc:sldMkLst>
          <pc:docMk/>
          <pc:sldMk cId="4121750777" sldId="262"/>
        </pc:sldMkLst>
        <pc:spChg chg="mod">
          <ac:chgData name="shelby nickell" userId="9c5cf93e6a85ecd9" providerId="LiveId" clId="{81438326-1A0E-4CF8-942D-3FD4F968B4B7}" dt="2020-09-25T02:12:03.181" v="7752" actId="20577"/>
          <ac:spMkLst>
            <pc:docMk/>
            <pc:sldMk cId="4121750777" sldId="262"/>
            <ac:spMk id="2" creationId="{BB64CF07-1E8C-41AC-8CC1-9EB16425648F}"/>
          </ac:spMkLst>
        </pc:spChg>
        <pc:spChg chg="mod">
          <ac:chgData name="shelby nickell" userId="9c5cf93e6a85ecd9" providerId="LiveId" clId="{81438326-1A0E-4CF8-942D-3FD4F968B4B7}" dt="2020-09-25T04:46:49.811" v="9061" actId="27636"/>
          <ac:spMkLst>
            <pc:docMk/>
            <pc:sldMk cId="4121750777" sldId="262"/>
            <ac:spMk id="3" creationId="{33155CB7-C3DC-4102-AE1C-EC75B44492E8}"/>
          </ac:spMkLst>
        </pc:spChg>
        <pc:spChg chg="add del">
          <ac:chgData name="shelby nickell" userId="9c5cf93e6a85ecd9" providerId="LiveId" clId="{81438326-1A0E-4CF8-942D-3FD4F968B4B7}" dt="2020-09-23T19:27:53.683" v="2162" actId="26606"/>
          <ac:spMkLst>
            <pc:docMk/>
            <pc:sldMk cId="4121750777" sldId="262"/>
            <ac:spMk id="73" creationId="{DBA9B0C7-50EB-4F8D-861B-4507B591D498}"/>
          </ac:spMkLst>
        </pc:spChg>
        <pc:spChg chg="add del">
          <ac:chgData name="shelby nickell" userId="9c5cf93e6a85ecd9" providerId="LiveId" clId="{81438326-1A0E-4CF8-942D-3FD4F968B4B7}" dt="2020-09-23T19:27:53.683" v="2162" actId="26606"/>
          <ac:spMkLst>
            <pc:docMk/>
            <pc:sldMk cId="4121750777" sldId="262"/>
            <ac:spMk id="75" creationId="{E1E388F8-EEA3-4914-95B1-860C5CF58E7F}"/>
          </ac:spMkLst>
        </pc:spChg>
        <pc:spChg chg="add">
          <ac:chgData name="shelby nickell" userId="9c5cf93e6a85ecd9" providerId="LiveId" clId="{81438326-1A0E-4CF8-942D-3FD4F968B4B7}" dt="2020-09-24T17:08:37.164" v="2590" actId="26606"/>
          <ac:spMkLst>
            <pc:docMk/>
            <pc:sldMk cId="4121750777" sldId="262"/>
            <ac:spMk id="76" creationId="{45D37F4E-DDB4-456B-97E0-9937730A039F}"/>
          </ac:spMkLst>
        </pc:spChg>
        <pc:spChg chg="add del">
          <ac:chgData name="shelby nickell" userId="9c5cf93e6a85ecd9" providerId="LiveId" clId="{81438326-1A0E-4CF8-942D-3FD4F968B4B7}" dt="2020-09-23T19:27:53.683" v="2162" actId="26606"/>
          <ac:spMkLst>
            <pc:docMk/>
            <pc:sldMk cId="4121750777" sldId="262"/>
            <ac:spMk id="77" creationId="{3FCFB1DE-0B7E-48CC-BA90-B2AB0889F9D6}"/>
          </ac:spMkLst>
        </pc:spChg>
        <pc:spChg chg="add">
          <ac:chgData name="shelby nickell" userId="9c5cf93e6a85ecd9" providerId="LiveId" clId="{81438326-1A0E-4CF8-942D-3FD4F968B4B7}" dt="2020-09-24T17:08:37.164" v="2590" actId="26606"/>
          <ac:spMkLst>
            <pc:docMk/>
            <pc:sldMk cId="4121750777" sldId="262"/>
            <ac:spMk id="78" creationId="{3CE8AF5E-D374-4CF1-90CC-35CF73B81C3E}"/>
          </ac:spMkLst>
        </pc:spChg>
        <pc:spChg chg="add del">
          <ac:chgData name="shelby nickell" userId="9c5cf93e6a85ecd9" providerId="LiveId" clId="{81438326-1A0E-4CF8-942D-3FD4F968B4B7}" dt="2020-09-24T17:08:37.164" v="2590" actId="26606"/>
          <ac:spMkLst>
            <pc:docMk/>
            <pc:sldMk cId="4121750777" sldId="262"/>
            <ac:spMk id="137" creationId="{A8908DB7-C3A6-4FCB-9820-CEE02B398C4A}"/>
          </ac:spMkLst>
        </pc:spChg>
        <pc:spChg chg="add del">
          <ac:chgData name="shelby nickell" userId="9c5cf93e6a85ecd9" providerId="LiveId" clId="{81438326-1A0E-4CF8-942D-3FD4F968B4B7}" dt="2020-09-24T17:08:37.164" v="2590" actId="26606"/>
          <ac:spMkLst>
            <pc:docMk/>
            <pc:sldMk cId="4121750777" sldId="262"/>
            <ac:spMk id="139" creationId="{D010E05E-9237-4321-84BB-69C0F22568EE}"/>
          </ac:spMkLst>
        </pc:spChg>
        <pc:picChg chg="mod">
          <ac:chgData name="shelby nickell" userId="9c5cf93e6a85ecd9" providerId="LiveId" clId="{81438326-1A0E-4CF8-942D-3FD4F968B4B7}" dt="2020-09-25T05:47:15.220" v="9332" actId="1076"/>
          <ac:picMkLst>
            <pc:docMk/>
            <pc:sldMk cId="4121750777" sldId="262"/>
            <ac:picMk id="4" creationId="{12D2E348-BAC4-485B-B8B7-1104DE445FCD}"/>
          </ac:picMkLst>
        </pc:picChg>
        <pc:picChg chg="add del mod">
          <ac:chgData name="shelby nickell" userId="9c5cf93e6a85ecd9" providerId="LiveId" clId="{81438326-1A0E-4CF8-942D-3FD4F968B4B7}" dt="2020-09-23T19:27:41.656" v="2161" actId="21"/>
          <ac:picMkLst>
            <pc:docMk/>
            <pc:sldMk cId="4121750777" sldId="262"/>
            <ac:picMk id="4098" creationId="{144544C0-C6FA-4BEC-B74C-D4CCB0B1E0F2}"/>
          </ac:picMkLst>
        </pc:picChg>
        <pc:picChg chg="add mod">
          <ac:chgData name="shelby nickell" userId="9c5cf93e6a85ecd9" providerId="LiveId" clId="{81438326-1A0E-4CF8-942D-3FD4F968B4B7}" dt="2020-09-25T04:22:51.911" v="8784" actId="1076"/>
          <ac:picMkLst>
            <pc:docMk/>
            <pc:sldMk cId="4121750777" sldId="262"/>
            <ac:picMk id="4100" creationId="{FE8AD670-1FBF-4CAA-96B6-7E53ABAF99E6}"/>
          </ac:picMkLst>
        </pc:picChg>
        <pc:inkChg chg="add del">
          <ac:chgData name="shelby nickell" userId="9c5cf93e6a85ecd9" providerId="LiveId" clId="{81438326-1A0E-4CF8-942D-3FD4F968B4B7}" dt="2020-09-24T17:08:37.164" v="2590" actId="26606"/>
          <ac:inkMkLst>
            <pc:docMk/>
            <pc:sldMk cId="4121750777" sldId="262"/>
            <ac:inkMk id="141" creationId="{070477C5-0410-4E4F-97A1-F84C2465C187}"/>
          </ac:inkMkLst>
        </pc:inkChg>
      </pc:sldChg>
      <pc:sldChg chg="addSp delSp modSp mod modNotesTx">
        <pc:chgData name="shelby nickell" userId="9c5cf93e6a85ecd9" providerId="LiveId" clId="{81438326-1A0E-4CF8-942D-3FD4F968B4B7}" dt="2020-09-25T05:56:47.633" v="9345" actId="1076"/>
        <pc:sldMkLst>
          <pc:docMk/>
          <pc:sldMk cId="2499656273" sldId="263"/>
        </pc:sldMkLst>
        <pc:spChg chg="mod">
          <ac:chgData name="shelby nickell" userId="9c5cf93e6a85ecd9" providerId="LiveId" clId="{81438326-1A0E-4CF8-942D-3FD4F968B4B7}" dt="2020-09-25T02:13:08.592" v="7763" actId="27636"/>
          <ac:spMkLst>
            <pc:docMk/>
            <pc:sldMk cId="2499656273" sldId="263"/>
            <ac:spMk id="2" creationId="{816A7795-8511-407B-9EE9-6A0FDEC78F10}"/>
          </ac:spMkLst>
        </pc:spChg>
        <pc:spChg chg="mod">
          <ac:chgData name="shelby nickell" userId="9c5cf93e6a85ecd9" providerId="LiveId" clId="{81438326-1A0E-4CF8-942D-3FD4F968B4B7}" dt="2020-09-25T05:56:40.961" v="9344" actId="20577"/>
          <ac:spMkLst>
            <pc:docMk/>
            <pc:sldMk cId="2499656273" sldId="263"/>
            <ac:spMk id="3" creationId="{BFD10225-74F3-4910-AC63-3D3024FE850A}"/>
          </ac:spMkLst>
        </pc:spChg>
        <pc:spChg chg="mod">
          <ac:chgData name="shelby nickell" userId="9c5cf93e6a85ecd9" providerId="LiveId" clId="{81438326-1A0E-4CF8-942D-3FD4F968B4B7}" dt="2020-09-22T20:43:13.606" v="1483" actId="1076"/>
          <ac:spMkLst>
            <pc:docMk/>
            <pc:sldMk cId="2499656273" sldId="263"/>
            <ac:spMk id="4" creationId="{6857D82B-40B4-4741-8E70-D0B04728EC2F}"/>
          </ac:spMkLst>
        </pc:spChg>
        <pc:spChg chg="add del mod">
          <ac:chgData name="shelby nickell" userId="9c5cf93e6a85ecd9" providerId="LiveId" clId="{81438326-1A0E-4CF8-942D-3FD4F968B4B7}" dt="2020-09-22T21:08:09.226" v="1769" actId="21"/>
          <ac:spMkLst>
            <pc:docMk/>
            <pc:sldMk cId="2499656273" sldId="263"/>
            <ac:spMk id="11" creationId="{B69D9C4B-4801-4ED8-B668-3739FED68DBE}"/>
          </ac:spMkLst>
        </pc:spChg>
        <pc:spChg chg="add mod">
          <ac:chgData name="shelby nickell" userId="9c5cf93e6a85ecd9" providerId="LiveId" clId="{81438326-1A0E-4CF8-942D-3FD4F968B4B7}" dt="2020-09-22T21:35:45.852" v="2015" actId="1076"/>
          <ac:spMkLst>
            <pc:docMk/>
            <pc:sldMk cId="2499656273" sldId="263"/>
            <ac:spMk id="12" creationId="{3699EFA8-231F-4817-B2FB-4E24F769FF40}"/>
          </ac:spMkLst>
        </pc:spChg>
        <pc:grpChg chg="mod">
          <ac:chgData name="shelby nickell" userId="9c5cf93e6a85ecd9" providerId="LiveId" clId="{81438326-1A0E-4CF8-942D-3FD4F968B4B7}" dt="2020-09-22T21:02:17.734" v="1739"/>
          <ac:grpSpMkLst>
            <pc:docMk/>
            <pc:sldMk cId="2499656273" sldId="263"/>
            <ac:grpSpMk id="8" creationId="{19EBA290-81CF-430B-8B92-739386069B41}"/>
          </ac:grpSpMkLst>
        </pc:grpChg>
        <pc:picChg chg="mod">
          <ac:chgData name="shelby nickell" userId="9c5cf93e6a85ecd9" providerId="LiveId" clId="{81438326-1A0E-4CF8-942D-3FD4F968B4B7}" dt="2020-09-25T05:56:47.633" v="9345" actId="1076"/>
          <ac:picMkLst>
            <pc:docMk/>
            <pc:sldMk cId="2499656273" sldId="263"/>
            <ac:picMk id="5" creationId="{5AE0A343-0BEB-4825-9703-1850FEE7FD0E}"/>
          </ac:picMkLst>
        </pc:picChg>
        <pc:picChg chg="add del">
          <ac:chgData name="shelby nickell" userId="9c5cf93e6a85ecd9" providerId="LiveId" clId="{81438326-1A0E-4CF8-942D-3FD4F968B4B7}" dt="2020-09-22T21:35:57.195" v="2018" actId="21"/>
          <ac:picMkLst>
            <pc:docMk/>
            <pc:sldMk cId="2499656273" sldId="263"/>
            <ac:picMk id="13" creationId="{F6159908-5F27-4CAF-86A8-B15F6F827437}"/>
          </ac:picMkLst>
        </pc:picChg>
        <pc:picChg chg="add del mod">
          <ac:chgData name="shelby nickell" userId="9c5cf93e6a85ecd9" providerId="LiveId" clId="{81438326-1A0E-4CF8-942D-3FD4F968B4B7}" dt="2020-09-22T21:35:50.993" v="2016" actId="21"/>
          <ac:picMkLst>
            <pc:docMk/>
            <pc:sldMk cId="2499656273" sldId="263"/>
            <ac:picMk id="2050" creationId="{0A4635A1-3C3A-459C-B53C-F1B7B9B220EA}"/>
          </ac:picMkLst>
        </pc:picChg>
        <pc:picChg chg="add mod">
          <ac:chgData name="shelby nickell" userId="9c5cf93e6a85ecd9" providerId="LiveId" clId="{81438326-1A0E-4CF8-942D-3FD4F968B4B7}" dt="2020-09-22T21:36:17.143" v="2020" actId="1076"/>
          <ac:picMkLst>
            <pc:docMk/>
            <pc:sldMk cId="2499656273" sldId="263"/>
            <ac:picMk id="2052" creationId="{9A65C79E-2976-48DC-B159-B55CD141C7F8}"/>
          </ac:picMkLst>
        </pc:picChg>
        <pc:inkChg chg="add del">
          <ac:chgData name="shelby nickell" userId="9c5cf93e6a85ecd9" providerId="LiveId" clId="{81438326-1A0E-4CF8-942D-3FD4F968B4B7}" dt="2020-09-22T21:02:06.024" v="1734" actId="9405"/>
          <ac:inkMkLst>
            <pc:docMk/>
            <pc:sldMk cId="2499656273" sldId="263"/>
            <ac:inkMk id="5" creationId="{5D0D0959-8383-48B2-8A2C-0B48A3F8D18E}"/>
          </ac:inkMkLst>
        </pc:inkChg>
        <pc:inkChg chg="add del mod">
          <ac:chgData name="shelby nickell" userId="9c5cf93e6a85ecd9" providerId="LiveId" clId="{81438326-1A0E-4CF8-942D-3FD4F968B4B7}" dt="2020-09-22T21:02:18.244" v="1740" actId="9405"/>
          <ac:inkMkLst>
            <pc:docMk/>
            <pc:sldMk cId="2499656273" sldId="263"/>
            <ac:inkMk id="6" creationId="{C8577408-A6DF-432C-8ABB-6FE8F2A9061E}"/>
          </ac:inkMkLst>
        </pc:inkChg>
        <pc:inkChg chg="add del mod">
          <ac:chgData name="shelby nickell" userId="9c5cf93e6a85ecd9" providerId="LiveId" clId="{81438326-1A0E-4CF8-942D-3FD4F968B4B7}" dt="2020-09-22T21:02:17.734" v="1739"/>
          <ac:inkMkLst>
            <pc:docMk/>
            <pc:sldMk cId="2499656273" sldId="263"/>
            <ac:inkMk id="7" creationId="{D0E37A3C-BEC3-4FD7-8B61-191508B2E603}"/>
          </ac:inkMkLst>
        </pc:inkChg>
        <pc:inkChg chg="add del">
          <ac:chgData name="shelby nickell" userId="9c5cf93e6a85ecd9" providerId="LiveId" clId="{81438326-1A0E-4CF8-942D-3FD4F968B4B7}" dt="2020-09-22T21:02:45.788" v="1744" actId="9405"/>
          <ac:inkMkLst>
            <pc:docMk/>
            <pc:sldMk cId="2499656273" sldId="263"/>
            <ac:inkMk id="9" creationId="{CD2E3CE2-5C05-4A1C-9DD4-E4BE5DD7B0E6}"/>
          </ac:inkMkLst>
        </pc:inkChg>
        <pc:inkChg chg="add del">
          <ac:chgData name="shelby nickell" userId="9c5cf93e6a85ecd9" providerId="LiveId" clId="{81438326-1A0E-4CF8-942D-3FD4F968B4B7}" dt="2020-09-22T21:02:45.107" v="1743" actId="9405"/>
          <ac:inkMkLst>
            <pc:docMk/>
            <pc:sldMk cId="2499656273" sldId="263"/>
            <ac:inkMk id="10" creationId="{42F42AFB-2B17-4131-BAEE-2B8476BD9293}"/>
          </ac:inkMkLst>
        </pc:inkChg>
      </pc:sldChg>
      <pc:sldChg chg="addSp delSp modSp new mod setBg modNotesTx">
        <pc:chgData name="shelby nickell" userId="9c5cf93e6a85ecd9" providerId="LiveId" clId="{81438326-1A0E-4CF8-942D-3FD4F968B4B7}" dt="2020-09-25T05:53:32.201" v="9333" actId="1076"/>
        <pc:sldMkLst>
          <pc:docMk/>
          <pc:sldMk cId="194656299" sldId="264"/>
        </pc:sldMkLst>
        <pc:spChg chg="mod">
          <ac:chgData name="shelby nickell" userId="9c5cf93e6a85ecd9" providerId="LiveId" clId="{81438326-1A0E-4CF8-942D-3FD4F968B4B7}" dt="2020-09-25T02:12:58.529" v="7760" actId="255"/>
          <ac:spMkLst>
            <pc:docMk/>
            <pc:sldMk cId="194656299" sldId="264"/>
            <ac:spMk id="2" creationId="{6B0C4F4E-0D32-4AF1-91AA-728D803418E1}"/>
          </ac:spMkLst>
        </pc:spChg>
        <pc:spChg chg="mod">
          <ac:chgData name="shelby nickell" userId="9c5cf93e6a85ecd9" providerId="LiveId" clId="{81438326-1A0E-4CF8-942D-3FD4F968B4B7}" dt="2020-09-22T20:50:12.784" v="1547" actId="1076"/>
          <ac:spMkLst>
            <pc:docMk/>
            <pc:sldMk cId="194656299" sldId="264"/>
            <ac:spMk id="3" creationId="{434CC2EF-AEA7-4117-B304-C3D88E5BFB97}"/>
          </ac:spMkLst>
        </pc:spChg>
        <pc:spChg chg="add del">
          <ac:chgData name="shelby nickell" userId="9c5cf93e6a85ecd9" providerId="LiveId" clId="{81438326-1A0E-4CF8-942D-3FD4F968B4B7}" dt="2020-09-22T20:49:00.447" v="1510" actId="26606"/>
          <ac:spMkLst>
            <pc:docMk/>
            <pc:sldMk cId="194656299" sldId="264"/>
            <ac:spMk id="71" creationId="{743AA782-23D1-4521-8CAD-47662984AA08}"/>
          </ac:spMkLst>
        </pc:spChg>
        <pc:spChg chg="add del">
          <ac:chgData name="shelby nickell" userId="9c5cf93e6a85ecd9" providerId="LiveId" clId="{81438326-1A0E-4CF8-942D-3FD4F968B4B7}" dt="2020-09-22T20:49:00.447" v="1510" actId="26606"/>
          <ac:spMkLst>
            <pc:docMk/>
            <pc:sldMk cId="194656299" sldId="264"/>
            <ac:spMk id="73" creationId="{3CE8AF5E-D374-4CF1-90CC-35CF73B81C3E}"/>
          </ac:spMkLst>
        </pc:spChg>
        <pc:spChg chg="add del">
          <ac:chgData name="shelby nickell" userId="9c5cf93e6a85ecd9" providerId="LiveId" clId="{81438326-1A0E-4CF8-942D-3FD4F968B4B7}" dt="2020-09-22T20:48:49.822" v="1507" actId="26606"/>
          <ac:spMkLst>
            <pc:docMk/>
            <pc:sldMk cId="194656299" sldId="264"/>
            <ac:spMk id="135" creationId="{45D37F4E-DDB4-456B-97E0-9937730A039F}"/>
          </ac:spMkLst>
        </pc:spChg>
        <pc:spChg chg="add del">
          <ac:chgData name="shelby nickell" userId="9c5cf93e6a85ecd9" providerId="LiveId" clId="{81438326-1A0E-4CF8-942D-3FD4F968B4B7}" dt="2020-09-22T20:48:49.822" v="1507" actId="26606"/>
          <ac:spMkLst>
            <pc:docMk/>
            <pc:sldMk cId="194656299" sldId="264"/>
            <ac:spMk id="137" creationId="{3CE8AF5E-D374-4CF1-90CC-35CF73B81C3E}"/>
          </ac:spMkLst>
        </pc:spChg>
        <pc:spChg chg="add del">
          <ac:chgData name="shelby nickell" userId="9c5cf93e6a85ecd9" providerId="LiveId" clId="{81438326-1A0E-4CF8-942D-3FD4F968B4B7}" dt="2020-09-22T20:48:46.994" v="1503" actId="26606"/>
          <ac:spMkLst>
            <pc:docMk/>
            <pc:sldMk cId="194656299" sldId="264"/>
            <ac:spMk id="192" creationId="{2B97F24A-32CE-4C1C-A50D-3016B394DCFB}"/>
          </ac:spMkLst>
        </pc:spChg>
        <pc:spChg chg="add del">
          <ac:chgData name="shelby nickell" userId="9c5cf93e6a85ecd9" providerId="LiveId" clId="{81438326-1A0E-4CF8-942D-3FD4F968B4B7}" dt="2020-09-22T20:48:46.994" v="1503" actId="26606"/>
          <ac:spMkLst>
            <pc:docMk/>
            <pc:sldMk cId="194656299" sldId="264"/>
            <ac:spMk id="193" creationId="{3CE8AF5E-D374-4CF1-90CC-35CF73B81C3E}"/>
          </ac:spMkLst>
        </pc:spChg>
        <pc:spChg chg="add del">
          <ac:chgData name="shelby nickell" userId="9c5cf93e6a85ecd9" providerId="LiveId" clId="{81438326-1A0E-4CF8-942D-3FD4F968B4B7}" dt="2020-09-22T20:49:00.423" v="1509" actId="26606"/>
          <ac:spMkLst>
            <pc:docMk/>
            <pc:sldMk cId="194656299" sldId="264"/>
            <ac:spMk id="3076" creationId="{45D37F4E-DDB4-456B-97E0-9937730A039F}"/>
          </ac:spMkLst>
        </pc:spChg>
        <pc:spChg chg="add del">
          <ac:chgData name="shelby nickell" userId="9c5cf93e6a85ecd9" providerId="LiveId" clId="{81438326-1A0E-4CF8-942D-3FD4F968B4B7}" dt="2020-09-22T20:49:00.423" v="1509" actId="26606"/>
          <ac:spMkLst>
            <pc:docMk/>
            <pc:sldMk cId="194656299" sldId="264"/>
            <ac:spMk id="3077" creationId="{3CE8AF5E-D374-4CF1-90CC-35CF73B81C3E}"/>
          </ac:spMkLst>
        </pc:spChg>
        <pc:spChg chg="add">
          <ac:chgData name="shelby nickell" userId="9c5cf93e6a85ecd9" providerId="LiveId" clId="{81438326-1A0E-4CF8-942D-3FD4F968B4B7}" dt="2020-09-22T20:49:00.447" v="1510" actId="26606"/>
          <ac:spMkLst>
            <pc:docMk/>
            <pc:sldMk cId="194656299" sldId="264"/>
            <ac:spMk id="3079" creationId="{2B97F24A-32CE-4C1C-A50D-3016B394DCFB}"/>
          </ac:spMkLst>
        </pc:spChg>
        <pc:spChg chg="add">
          <ac:chgData name="shelby nickell" userId="9c5cf93e6a85ecd9" providerId="LiveId" clId="{81438326-1A0E-4CF8-942D-3FD4F968B4B7}" dt="2020-09-22T20:49:00.447" v="1510" actId="26606"/>
          <ac:spMkLst>
            <pc:docMk/>
            <pc:sldMk cId="194656299" sldId="264"/>
            <ac:spMk id="3080" creationId="{3CE8AF5E-D374-4CF1-90CC-35CF73B81C3E}"/>
          </ac:spMkLst>
        </pc:spChg>
        <pc:picChg chg="mod">
          <ac:chgData name="shelby nickell" userId="9c5cf93e6a85ecd9" providerId="LiveId" clId="{81438326-1A0E-4CF8-942D-3FD4F968B4B7}" dt="2020-09-25T05:53:32.201" v="9333" actId="1076"/>
          <ac:picMkLst>
            <pc:docMk/>
            <pc:sldMk cId="194656299" sldId="264"/>
            <ac:picMk id="4" creationId="{F5C87D37-E8E0-440E-9A1F-C63CB791BDC5}"/>
          </ac:picMkLst>
        </pc:picChg>
        <pc:picChg chg="add mod">
          <ac:chgData name="shelby nickell" userId="9c5cf93e6a85ecd9" providerId="LiveId" clId="{81438326-1A0E-4CF8-942D-3FD4F968B4B7}" dt="2020-09-22T20:50:22.260" v="1548" actId="1076"/>
          <ac:picMkLst>
            <pc:docMk/>
            <pc:sldMk cId="194656299" sldId="264"/>
            <ac:picMk id="3074" creationId="{2C331EF6-A46A-4F4D-8124-A947F5A7F3DE}"/>
          </ac:picMkLst>
        </pc:picChg>
        <pc:inkChg chg="add del">
          <ac:chgData name="shelby nickell" userId="9c5cf93e6a85ecd9" providerId="LiveId" clId="{81438326-1A0E-4CF8-942D-3FD4F968B4B7}" dt="2020-09-22T20:49:00.447" v="1510" actId="26606"/>
          <ac:inkMkLst>
            <pc:docMk/>
            <pc:sldMk cId="194656299" sldId="264"/>
            <ac:inkMk id="75" creationId="{070477C5-0410-4E4F-97A1-F84C2465C187}"/>
          </ac:inkMkLst>
        </pc:inkChg>
        <pc:inkChg chg="add">
          <ac:chgData name="shelby nickell" userId="9c5cf93e6a85ecd9" providerId="LiveId" clId="{81438326-1A0E-4CF8-942D-3FD4F968B4B7}" dt="2020-09-22T20:49:00.447" v="1510" actId="26606"/>
          <ac:inkMkLst>
            <pc:docMk/>
            <pc:sldMk cId="194656299" sldId="264"/>
            <ac:inkMk id="139" creationId="{070477C5-0410-4E4F-97A1-F84C2465C187}"/>
          </ac:inkMkLst>
        </pc:inkChg>
        <pc:inkChg chg="add del">
          <ac:chgData name="shelby nickell" userId="9c5cf93e6a85ecd9" providerId="LiveId" clId="{81438326-1A0E-4CF8-942D-3FD4F968B4B7}" dt="2020-09-22T20:48:46.994" v="1503" actId="26606"/>
          <ac:inkMkLst>
            <pc:docMk/>
            <pc:sldMk cId="194656299" sldId="264"/>
            <ac:inkMk id="194" creationId="{070477C5-0410-4E4F-97A1-F84C2465C187}"/>
          </ac:inkMkLst>
        </pc:inkChg>
      </pc:sldChg>
      <pc:sldChg chg="addSp delSp modSp new mod setBg modNotesTx">
        <pc:chgData name="shelby nickell" userId="9c5cf93e6a85ecd9" providerId="LiveId" clId="{81438326-1A0E-4CF8-942D-3FD4F968B4B7}" dt="2020-09-25T05:38:27.810" v="9331" actId="1076"/>
        <pc:sldMkLst>
          <pc:docMk/>
          <pc:sldMk cId="2721559447" sldId="265"/>
        </pc:sldMkLst>
        <pc:spChg chg="mod">
          <ac:chgData name="shelby nickell" userId="9c5cf93e6a85ecd9" providerId="LiveId" clId="{81438326-1A0E-4CF8-942D-3FD4F968B4B7}" dt="2020-09-25T02:11:37.486" v="7731" actId="255"/>
          <ac:spMkLst>
            <pc:docMk/>
            <pc:sldMk cId="2721559447" sldId="265"/>
            <ac:spMk id="2" creationId="{3AC8DDCB-BA0F-4ABF-AA70-59411597A3F7}"/>
          </ac:spMkLst>
        </pc:spChg>
        <pc:spChg chg="mod ord">
          <ac:chgData name="shelby nickell" userId="9c5cf93e6a85ecd9" providerId="LiveId" clId="{81438326-1A0E-4CF8-942D-3FD4F968B4B7}" dt="2020-09-25T05:38:21.919" v="9330" actId="20577"/>
          <ac:spMkLst>
            <pc:docMk/>
            <pc:sldMk cId="2721559447" sldId="265"/>
            <ac:spMk id="3" creationId="{0EE78C78-E776-4876-A2A9-DA9FA6E23DF5}"/>
          </ac:spMkLst>
        </pc:spChg>
        <pc:spChg chg="add del">
          <ac:chgData name="shelby nickell" userId="9c5cf93e6a85ecd9" providerId="LiveId" clId="{81438326-1A0E-4CF8-942D-3FD4F968B4B7}" dt="2020-09-24T20:56:30.067" v="5631" actId="26606"/>
          <ac:spMkLst>
            <pc:docMk/>
            <pc:sldMk cId="2721559447" sldId="265"/>
            <ac:spMk id="71" creationId="{A6D37EE4-EA1B-46EE-A54B-5233C63C9695}"/>
          </ac:spMkLst>
        </pc:spChg>
        <pc:spChg chg="add del">
          <ac:chgData name="shelby nickell" userId="9c5cf93e6a85ecd9" providerId="LiveId" clId="{81438326-1A0E-4CF8-942D-3FD4F968B4B7}" dt="2020-09-24T20:56:30.067" v="5631" actId="26606"/>
          <ac:spMkLst>
            <pc:docMk/>
            <pc:sldMk cId="2721559447" sldId="265"/>
            <ac:spMk id="73" creationId="{3EB27620-B0B1-4232-A055-99D3476060CF}"/>
          </ac:spMkLst>
        </pc:spChg>
        <pc:spChg chg="add">
          <ac:chgData name="shelby nickell" userId="9c5cf93e6a85ecd9" providerId="LiveId" clId="{81438326-1A0E-4CF8-942D-3FD4F968B4B7}" dt="2020-09-24T20:56:30.067" v="5631" actId="26606"/>
          <ac:spMkLst>
            <pc:docMk/>
            <pc:sldMk cId="2721559447" sldId="265"/>
            <ac:spMk id="137" creationId="{45D37F4E-DDB4-456B-97E0-9937730A039F}"/>
          </ac:spMkLst>
        </pc:spChg>
        <pc:spChg chg="add">
          <ac:chgData name="shelby nickell" userId="9c5cf93e6a85ecd9" providerId="LiveId" clId="{81438326-1A0E-4CF8-942D-3FD4F968B4B7}" dt="2020-09-24T20:56:30.067" v="5631" actId="26606"/>
          <ac:spMkLst>
            <pc:docMk/>
            <pc:sldMk cId="2721559447" sldId="265"/>
            <ac:spMk id="139" creationId="{3CE8AF5E-D374-4CF1-90CC-35CF73B81C3E}"/>
          </ac:spMkLst>
        </pc:spChg>
        <pc:picChg chg="mod">
          <ac:chgData name="shelby nickell" userId="9c5cf93e6a85ecd9" providerId="LiveId" clId="{81438326-1A0E-4CF8-942D-3FD4F968B4B7}" dt="2020-09-25T05:38:27.810" v="9331" actId="1076"/>
          <ac:picMkLst>
            <pc:docMk/>
            <pc:sldMk cId="2721559447" sldId="265"/>
            <ac:picMk id="4" creationId="{FC23A8CA-1513-452E-A85C-F8718944AC5F}"/>
          </ac:picMkLst>
        </pc:picChg>
        <pc:picChg chg="add del mod">
          <ac:chgData name="shelby nickell" userId="9c5cf93e6a85ecd9" providerId="LiveId" clId="{81438326-1A0E-4CF8-942D-3FD4F968B4B7}" dt="2020-09-23T17:53:36.140" v="2140" actId="21"/>
          <ac:picMkLst>
            <pc:docMk/>
            <pc:sldMk cId="2721559447" sldId="265"/>
            <ac:picMk id="3074" creationId="{59AD925F-A167-4878-8DF0-DFD7E9582CAE}"/>
          </ac:picMkLst>
        </pc:picChg>
        <pc:picChg chg="add mod">
          <ac:chgData name="shelby nickell" userId="9c5cf93e6a85ecd9" providerId="LiveId" clId="{81438326-1A0E-4CF8-942D-3FD4F968B4B7}" dt="2020-09-24T20:56:30.067" v="5631" actId="26606"/>
          <ac:picMkLst>
            <pc:docMk/>
            <pc:sldMk cId="2721559447" sldId="265"/>
            <ac:picMk id="3076" creationId="{875F7EDE-E7B8-4915-BC02-06935F07CD32}"/>
          </ac:picMkLst>
        </pc:picChg>
      </pc:sldChg>
      <pc:sldMasterChg chg="setBg modSldLayout">
        <pc:chgData name="shelby nickell" userId="9c5cf93e6a85ecd9" providerId="LiveId" clId="{81438326-1A0E-4CF8-942D-3FD4F968B4B7}" dt="2020-09-23T19:26:49.870" v="2158"/>
        <pc:sldMasterMkLst>
          <pc:docMk/>
          <pc:sldMasterMk cId="38380991" sldId="2147483686"/>
        </pc:sldMasterMkLst>
        <pc:sldLayoutChg chg="setBg">
          <pc:chgData name="shelby nickell" userId="9c5cf93e6a85ecd9" providerId="LiveId" clId="{81438326-1A0E-4CF8-942D-3FD4F968B4B7}" dt="2020-09-23T19:26:49.870" v="2158"/>
          <pc:sldLayoutMkLst>
            <pc:docMk/>
            <pc:sldMasterMk cId="38380991" sldId="2147483686"/>
            <pc:sldLayoutMk cId="3924930477" sldId="2147483675"/>
          </pc:sldLayoutMkLst>
        </pc:sldLayoutChg>
        <pc:sldLayoutChg chg="setBg">
          <pc:chgData name="shelby nickell" userId="9c5cf93e6a85ecd9" providerId="LiveId" clId="{81438326-1A0E-4CF8-942D-3FD4F968B4B7}" dt="2020-09-23T19:26:49.870" v="2158"/>
          <pc:sldLayoutMkLst>
            <pc:docMk/>
            <pc:sldMasterMk cId="38380991" sldId="2147483686"/>
            <pc:sldLayoutMk cId="1493845677" sldId="2147483676"/>
          </pc:sldLayoutMkLst>
        </pc:sldLayoutChg>
        <pc:sldLayoutChg chg="setBg">
          <pc:chgData name="shelby nickell" userId="9c5cf93e6a85ecd9" providerId="LiveId" clId="{81438326-1A0E-4CF8-942D-3FD4F968B4B7}" dt="2020-09-23T19:26:49.870" v="2158"/>
          <pc:sldLayoutMkLst>
            <pc:docMk/>
            <pc:sldMasterMk cId="38380991" sldId="2147483686"/>
            <pc:sldLayoutMk cId="2364865872" sldId="2147483677"/>
          </pc:sldLayoutMkLst>
        </pc:sldLayoutChg>
        <pc:sldLayoutChg chg="setBg">
          <pc:chgData name="shelby nickell" userId="9c5cf93e6a85ecd9" providerId="LiveId" clId="{81438326-1A0E-4CF8-942D-3FD4F968B4B7}" dt="2020-09-23T19:26:49.870" v="2158"/>
          <pc:sldLayoutMkLst>
            <pc:docMk/>
            <pc:sldMasterMk cId="38380991" sldId="2147483686"/>
            <pc:sldLayoutMk cId="1255697557" sldId="2147483678"/>
          </pc:sldLayoutMkLst>
        </pc:sldLayoutChg>
        <pc:sldLayoutChg chg="setBg">
          <pc:chgData name="shelby nickell" userId="9c5cf93e6a85ecd9" providerId="LiveId" clId="{81438326-1A0E-4CF8-942D-3FD4F968B4B7}" dt="2020-09-23T19:26:49.870" v="2158"/>
          <pc:sldLayoutMkLst>
            <pc:docMk/>
            <pc:sldMasterMk cId="38380991" sldId="2147483686"/>
            <pc:sldLayoutMk cId="1418546601" sldId="2147483679"/>
          </pc:sldLayoutMkLst>
        </pc:sldLayoutChg>
        <pc:sldLayoutChg chg="setBg">
          <pc:chgData name="shelby nickell" userId="9c5cf93e6a85ecd9" providerId="LiveId" clId="{81438326-1A0E-4CF8-942D-3FD4F968B4B7}" dt="2020-09-23T19:26:49.870" v="2158"/>
          <pc:sldLayoutMkLst>
            <pc:docMk/>
            <pc:sldMasterMk cId="38380991" sldId="2147483686"/>
            <pc:sldLayoutMk cId="47438789" sldId="2147483680"/>
          </pc:sldLayoutMkLst>
        </pc:sldLayoutChg>
        <pc:sldLayoutChg chg="setBg">
          <pc:chgData name="shelby nickell" userId="9c5cf93e6a85ecd9" providerId="LiveId" clId="{81438326-1A0E-4CF8-942D-3FD4F968B4B7}" dt="2020-09-23T19:26:49.870" v="2158"/>
          <pc:sldLayoutMkLst>
            <pc:docMk/>
            <pc:sldMasterMk cId="38380991" sldId="2147483686"/>
            <pc:sldLayoutMk cId="2323457907" sldId="2147483681"/>
          </pc:sldLayoutMkLst>
        </pc:sldLayoutChg>
        <pc:sldLayoutChg chg="setBg">
          <pc:chgData name="shelby nickell" userId="9c5cf93e6a85ecd9" providerId="LiveId" clId="{81438326-1A0E-4CF8-942D-3FD4F968B4B7}" dt="2020-09-23T19:26:49.870" v="2158"/>
          <pc:sldLayoutMkLst>
            <pc:docMk/>
            <pc:sldMasterMk cId="38380991" sldId="2147483686"/>
            <pc:sldLayoutMk cId="1477842869" sldId="2147483682"/>
          </pc:sldLayoutMkLst>
        </pc:sldLayoutChg>
        <pc:sldLayoutChg chg="setBg">
          <pc:chgData name="shelby nickell" userId="9c5cf93e6a85ecd9" providerId="LiveId" clId="{81438326-1A0E-4CF8-942D-3FD4F968B4B7}" dt="2020-09-23T19:26:49.870" v="2158"/>
          <pc:sldLayoutMkLst>
            <pc:docMk/>
            <pc:sldMasterMk cId="38380991" sldId="2147483686"/>
            <pc:sldLayoutMk cId="3299593887" sldId="2147483683"/>
          </pc:sldLayoutMkLst>
        </pc:sldLayoutChg>
        <pc:sldLayoutChg chg="setBg">
          <pc:chgData name="shelby nickell" userId="9c5cf93e6a85ecd9" providerId="LiveId" clId="{81438326-1A0E-4CF8-942D-3FD4F968B4B7}" dt="2020-09-23T19:26:49.870" v="2158"/>
          <pc:sldLayoutMkLst>
            <pc:docMk/>
            <pc:sldMasterMk cId="38380991" sldId="2147483686"/>
            <pc:sldLayoutMk cId="2435285714" sldId="2147483684"/>
          </pc:sldLayoutMkLst>
        </pc:sldLayoutChg>
        <pc:sldLayoutChg chg="setBg">
          <pc:chgData name="shelby nickell" userId="9c5cf93e6a85ecd9" providerId="LiveId" clId="{81438326-1A0E-4CF8-942D-3FD4F968B4B7}" dt="2020-09-23T19:26:49.870" v="2158"/>
          <pc:sldLayoutMkLst>
            <pc:docMk/>
            <pc:sldMasterMk cId="38380991" sldId="2147483686"/>
            <pc:sldLayoutMk cId="1421906339" sldId="2147483685"/>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2T20:48:53.319"/>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4075B7-ED32-4DD3-A714-5FFE97643362}" type="datetimeFigureOut">
              <a:rPr lang="en-US" smtClean="0"/>
              <a:t>10/7/2020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88BDB-7F0D-41CC-945A-CC212F674EAE}" type="slidenum">
              <a:rPr lang="en-US" smtClean="0"/>
              <a:t>‹#›</a:t>
            </a:fld>
            <a:endParaRPr lang="en-US"/>
          </a:p>
        </p:txBody>
      </p:sp>
    </p:spTree>
    <p:extLst>
      <p:ext uri="{BB962C8B-B14F-4D97-AF65-F5344CB8AC3E}">
        <p14:creationId xmlns:p14="http://schemas.microsoft.com/office/powerpoint/2010/main" val="17770166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of partners important </a:t>
            </a:r>
            <a:r>
              <a:rPr lang="en-US" dirty="0" err="1"/>
              <a:t>bc</a:t>
            </a:r>
            <a:r>
              <a:rPr lang="en-US" dirty="0"/>
              <a:t> not all protect from STDs. Also consider cost and need to see a </a:t>
            </a:r>
            <a:r>
              <a:rPr lang="en-US" dirty="0" err="1"/>
              <a:t>dr</a:t>
            </a:r>
            <a:r>
              <a:rPr lang="en-US" dirty="0"/>
              <a:t> in order to obtain. </a:t>
            </a:r>
          </a:p>
        </p:txBody>
      </p:sp>
      <p:sp>
        <p:nvSpPr>
          <p:cNvPr id="4" name="Slide Number Placeholder 3"/>
          <p:cNvSpPr>
            <a:spLocks noGrp="1"/>
          </p:cNvSpPr>
          <p:nvPr>
            <p:ph type="sldNum" sz="quarter" idx="5"/>
          </p:nvPr>
        </p:nvSpPr>
        <p:spPr/>
        <p:txBody>
          <a:bodyPr/>
          <a:lstStyle/>
          <a:p>
            <a:fld id="{F9B88BDB-7F0D-41CC-945A-CC212F674EAE}" type="slidenum">
              <a:rPr lang="en-US" smtClean="0"/>
              <a:t>2</a:t>
            </a:fld>
            <a:endParaRPr lang="en-US"/>
          </a:p>
        </p:txBody>
      </p:sp>
    </p:spTree>
    <p:extLst>
      <p:ext uri="{BB962C8B-B14F-4D97-AF65-F5344CB8AC3E}">
        <p14:creationId xmlns:p14="http://schemas.microsoft.com/office/powerpoint/2010/main" val="35309670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Considered short acting </a:t>
            </a:r>
            <a:r>
              <a:rPr lang="en-US" dirty="0" err="1"/>
              <a:t>bc</a:t>
            </a:r>
            <a:r>
              <a:rPr lang="en-US" dirty="0"/>
              <a:t> they need to be taken daily, weekly or monthly. The effectiveness of all the types depend greatly on them being used correctly and consistently. All of these-estrogen and progestin and prevents ovulation(no egg)Ring-flexible ring that releases hormones and thickens mucous in cervix to prevent sperm from traveling. Pill-combination or just progestin Ring-Skip period –check with your </a:t>
            </a:r>
            <a:r>
              <a:rPr lang="en-US" dirty="0" err="1"/>
              <a:t>dr</a:t>
            </a:r>
            <a:r>
              <a:rPr lang="en-US" dirty="0"/>
              <a:t> but normally this is safe. More that 2 days-during the weeks that you are supposed to be using it.  Medications like certain antibiotics, anti seizure and supplements –</a:t>
            </a:r>
            <a:r>
              <a:rPr lang="en-US" dirty="0" err="1"/>
              <a:t>st</a:t>
            </a:r>
            <a:r>
              <a:rPr lang="en-US" dirty="0"/>
              <a:t> johns wart. Less common but worth mentioning is that there is a slight risk for stroke, blood clots and heart attack mainly with the pill</a:t>
            </a:r>
          </a:p>
        </p:txBody>
      </p:sp>
      <p:sp>
        <p:nvSpPr>
          <p:cNvPr id="4" name="Slide Number Placeholder 3"/>
          <p:cNvSpPr>
            <a:spLocks noGrp="1"/>
          </p:cNvSpPr>
          <p:nvPr>
            <p:ph type="sldNum" sz="quarter" idx="5"/>
          </p:nvPr>
        </p:nvSpPr>
        <p:spPr/>
        <p:txBody>
          <a:bodyPr/>
          <a:lstStyle/>
          <a:p>
            <a:fld id="{F9B88BDB-7F0D-41CC-945A-CC212F674EAE}" type="slidenum">
              <a:rPr lang="en-US" smtClean="0"/>
              <a:t>3</a:t>
            </a:fld>
            <a:endParaRPr lang="en-US"/>
          </a:p>
        </p:txBody>
      </p:sp>
    </p:spTree>
    <p:extLst>
      <p:ext uri="{BB962C8B-B14F-4D97-AF65-F5344CB8AC3E}">
        <p14:creationId xmlns:p14="http://schemas.microsoft.com/office/powerpoint/2010/main" val="232983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Injection-kind of a cross over between the short and long term- receive injection every 3 months. hormone (progestin)to keep you from getting pregnant. By thickening mucus in cervix to prevent sperm from making its way to the egg, can also prevent ovulation-releasing the egg. Bone density becomes thinner the longer period of time the shot is used but can return once stopped-unless already in menopause. Long acting meaning last 3-10 </a:t>
            </a:r>
            <a:r>
              <a:rPr lang="en-US" dirty="0" err="1"/>
              <a:t>yrs</a:t>
            </a:r>
            <a:r>
              <a:rPr lang="en-US" dirty="0"/>
              <a:t> or until it is removed. Implant- about the size of a match and placed under the skin in your arm. and releases a hormone. Again the same as the shot and acts the same way.</a:t>
            </a:r>
          </a:p>
        </p:txBody>
      </p:sp>
      <p:sp>
        <p:nvSpPr>
          <p:cNvPr id="4" name="Slide Number Placeholder 3"/>
          <p:cNvSpPr>
            <a:spLocks noGrp="1"/>
          </p:cNvSpPr>
          <p:nvPr>
            <p:ph type="sldNum" sz="quarter" idx="5"/>
          </p:nvPr>
        </p:nvSpPr>
        <p:spPr/>
        <p:txBody>
          <a:bodyPr/>
          <a:lstStyle/>
          <a:p>
            <a:fld id="{F9B88BDB-7F0D-41CC-945A-CC212F674EAE}" type="slidenum">
              <a:rPr lang="en-US" smtClean="0"/>
              <a:t>4</a:t>
            </a:fld>
            <a:endParaRPr lang="en-US"/>
          </a:p>
        </p:txBody>
      </p:sp>
    </p:spTree>
    <p:extLst>
      <p:ext uri="{BB962C8B-B14F-4D97-AF65-F5344CB8AC3E}">
        <p14:creationId xmlns:p14="http://schemas.microsoft.com/office/powerpoint/2010/main" val="136814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 shaped device that sits inside the uterus. The copper does not have any hormone-works </a:t>
            </a:r>
            <a:r>
              <a:rPr lang="en-US" dirty="0" err="1"/>
              <a:t>bc</a:t>
            </a:r>
            <a:r>
              <a:rPr lang="en-US" dirty="0"/>
              <a:t> sperm do not like copper. The hormone option (progestin) works by thickening the mucus on the cervix which help to trap the sperm and also by sometimes preventing ovulation. Meaning no egg for the sperm to fertilize. So for some women, it means no periods.  Pregnancy occurs usually if it has slipped out of </a:t>
            </a:r>
            <a:r>
              <a:rPr lang="en-US" dirty="0" err="1"/>
              <a:t>place.Ectopic</a:t>
            </a:r>
            <a:r>
              <a:rPr lang="en-US" dirty="0"/>
              <a:t>-means the egg gets fertilized outside the uterus-usually in the fallopian tube and the embryo starts to grow there.</a:t>
            </a:r>
          </a:p>
        </p:txBody>
      </p:sp>
      <p:sp>
        <p:nvSpPr>
          <p:cNvPr id="4" name="Slide Number Placeholder 3"/>
          <p:cNvSpPr>
            <a:spLocks noGrp="1"/>
          </p:cNvSpPr>
          <p:nvPr>
            <p:ph type="sldNum" sz="quarter" idx="5"/>
          </p:nvPr>
        </p:nvSpPr>
        <p:spPr/>
        <p:txBody>
          <a:bodyPr/>
          <a:lstStyle/>
          <a:p>
            <a:fld id="{F9B88BDB-7F0D-41CC-945A-CC212F674EAE}" type="slidenum">
              <a:rPr lang="en-US" smtClean="0"/>
              <a:t>5</a:t>
            </a:fld>
            <a:endParaRPr lang="en-US"/>
          </a:p>
        </p:txBody>
      </p:sp>
    </p:spTree>
    <p:extLst>
      <p:ext uri="{BB962C8B-B14F-4D97-AF65-F5344CB8AC3E}">
        <p14:creationId xmlns:p14="http://schemas.microsoft.com/office/powerpoint/2010/main" val="2468008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have to be used each time you have sex. No prescription needed. No </a:t>
            </a:r>
            <a:r>
              <a:rPr lang="en-US" dirty="0" err="1"/>
              <a:t>hormonesFemale</a:t>
            </a:r>
            <a:r>
              <a:rPr lang="en-US" dirty="0"/>
              <a:t>-also called internal can be used in vagina and anus. A little harder to find. Can use in addition to other forms of birth control. Even if latex allergy, other options available. </a:t>
            </a:r>
            <a:r>
              <a:rPr lang="en-US" dirty="0" err="1"/>
              <a:t>Diaph</a:t>
            </a:r>
            <a:r>
              <a:rPr lang="en-US" dirty="0"/>
              <a:t>. Small shallow cup placed into the vagina to cover the cervix. That’s how long spermicide will last. Sponge-squishy plastic placed like the </a:t>
            </a:r>
            <a:r>
              <a:rPr lang="en-US" dirty="0" err="1"/>
              <a:t>diaph</a:t>
            </a:r>
            <a:r>
              <a:rPr lang="en-US" dirty="0"/>
              <a:t> for the same reason. Cons for all-spermicide that some people are allergic to it-or it can cause irritation and make you more susceptible to </a:t>
            </a:r>
            <a:r>
              <a:rPr lang="en-US" dirty="0" err="1"/>
              <a:t>stds</a:t>
            </a:r>
            <a:r>
              <a:rPr lang="en-US" dirty="0"/>
              <a:t>, cap similar to </a:t>
            </a:r>
            <a:r>
              <a:rPr lang="en-US" dirty="0" err="1"/>
              <a:t>diaph</a:t>
            </a:r>
            <a:r>
              <a:rPr lang="en-US" dirty="0"/>
              <a:t>. But shaped slightly different. </a:t>
            </a:r>
          </a:p>
        </p:txBody>
      </p:sp>
      <p:sp>
        <p:nvSpPr>
          <p:cNvPr id="4" name="Slide Number Placeholder 3"/>
          <p:cNvSpPr>
            <a:spLocks noGrp="1"/>
          </p:cNvSpPr>
          <p:nvPr>
            <p:ph type="sldNum" sz="quarter" idx="5"/>
          </p:nvPr>
        </p:nvSpPr>
        <p:spPr/>
        <p:txBody>
          <a:bodyPr/>
          <a:lstStyle/>
          <a:p>
            <a:fld id="{F9B88BDB-7F0D-41CC-945A-CC212F674EAE}" type="slidenum">
              <a:rPr lang="en-US" smtClean="0"/>
              <a:t>6</a:t>
            </a:fld>
            <a:endParaRPr lang="en-US"/>
          </a:p>
        </p:txBody>
      </p:sp>
    </p:spTree>
    <p:extLst>
      <p:ext uri="{BB962C8B-B14F-4D97-AF65-F5344CB8AC3E}">
        <p14:creationId xmlns:p14="http://schemas.microsoft.com/office/powerpoint/2010/main" val="1743225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will get period.  Couple types. 1 cut 2 block with tiny coils that the body then grows tissue around which blocks them off. Sperm counts will need to be tested until count is 0.  vasectomy- cut/blocked so that the sperm cant leave the body therefore preventing pregnancy. Semen is still produced but will not contain any sperm. reversal can ben done but it is much more complicated and it doesn’t always work</a:t>
            </a:r>
          </a:p>
        </p:txBody>
      </p:sp>
      <p:sp>
        <p:nvSpPr>
          <p:cNvPr id="4" name="Slide Number Placeholder 3"/>
          <p:cNvSpPr>
            <a:spLocks noGrp="1"/>
          </p:cNvSpPr>
          <p:nvPr>
            <p:ph type="sldNum" sz="quarter" idx="5"/>
          </p:nvPr>
        </p:nvSpPr>
        <p:spPr/>
        <p:txBody>
          <a:bodyPr/>
          <a:lstStyle/>
          <a:p>
            <a:fld id="{F9B88BDB-7F0D-41CC-945A-CC212F674EAE}" type="slidenum">
              <a:rPr lang="en-US" smtClean="0"/>
              <a:t>7</a:t>
            </a:fld>
            <a:endParaRPr lang="en-US"/>
          </a:p>
        </p:txBody>
      </p:sp>
    </p:spTree>
    <p:extLst>
      <p:ext uri="{BB962C8B-B14F-4D97-AF65-F5344CB8AC3E}">
        <p14:creationId xmlns:p14="http://schemas.microsoft.com/office/powerpoint/2010/main" val="2419861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involves knowing your cycle and being regular. Hard to do if you have irregular periods. Best to tract your cycle for at least 3 months before committing to this method. Best to use all 3 ways to tract-in case one way becomes unreliable-like if you are sick and running a fever. Sperm can live about 6 days after sex</a:t>
            </a:r>
          </a:p>
        </p:txBody>
      </p:sp>
      <p:sp>
        <p:nvSpPr>
          <p:cNvPr id="4" name="Slide Number Placeholder 3"/>
          <p:cNvSpPr>
            <a:spLocks noGrp="1"/>
          </p:cNvSpPr>
          <p:nvPr>
            <p:ph type="sldNum" sz="quarter" idx="5"/>
          </p:nvPr>
        </p:nvSpPr>
        <p:spPr/>
        <p:txBody>
          <a:bodyPr/>
          <a:lstStyle/>
          <a:p>
            <a:fld id="{F9B88BDB-7F0D-41CC-945A-CC212F674EAE}" type="slidenum">
              <a:rPr lang="en-US" smtClean="0"/>
              <a:t>8</a:t>
            </a:fld>
            <a:endParaRPr lang="en-US"/>
          </a:p>
        </p:txBody>
      </p:sp>
    </p:spTree>
    <p:extLst>
      <p:ext uri="{BB962C8B-B14F-4D97-AF65-F5344CB8AC3E}">
        <p14:creationId xmlns:p14="http://schemas.microsoft.com/office/powerpoint/2010/main" val="2638248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“morning after pill”. These are a last resort, if your previous birth control fails, such as a condom breaks</a:t>
            </a:r>
          </a:p>
        </p:txBody>
      </p:sp>
      <p:sp>
        <p:nvSpPr>
          <p:cNvPr id="4" name="Slide Number Placeholder 3"/>
          <p:cNvSpPr>
            <a:spLocks noGrp="1"/>
          </p:cNvSpPr>
          <p:nvPr>
            <p:ph type="sldNum" sz="quarter" idx="5"/>
          </p:nvPr>
        </p:nvSpPr>
        <p:spPr/>
        <p:txBody>
          <a:bodyPr/>
          <a:lstStyle/>
          <a:p>
            <a:fld id="{F9B88BDB-7F0D-41CC-945A-CC212F674EAE}" type="slidenum">
              <a:rPr lang="en-US" smtClean="0"/>
              <a:t>9</a:t>
            </a:fld>
            <a:endParaRPr lang="en-US"/>
          </a:p>
        </p:txBody>
      </p:sp>
    </p:spTree>
    <p:extLst>
      <p:ext uri="{BB962C8B-B14F-4D97-AF65-F5344CB8AC3E}">
        <p14:creationId xmlns:p14="http://schemas.microsoft.com/office/powerpoint/2010/main" val="2341083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10/7/2020</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323457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25569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7438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7784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99593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5285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21906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18546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924930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845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10/7/2020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865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10/7/2020</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838099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79" r:id="rId6"/>
    <p:sldLayoutId id="2147483675" r:id="rId7"/>
    <p:sldLayoutId id="2147483676" r:id="rId8"/>
    <p:sldLayoutId id="2147483677" r:id="rId9"/>
    <p:sldLayoutId id="2147483678" r:id="rId10"/>
    <p:sldLayoutId id="2147483680" r:id="rId1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hyperlink" Target="https://www.plannedparenthood.org/learn/birth-control" TargetMode="External"/><Relationship Id="rId2" Type="http://schemas.openxmlformats.org/officeDocument/2006/relationships/hyperlink" Target="https://www.womenshealth.gov/a-z-topics/birth-control-methods" TargetMode="External"/><Relationship Id="rId1" Type="http://schemas.openxmlformats.org/officeDocument/2006/relationships/slideLayout" Target="../slideLayouts/slideLayout3.xml"/><Relationship Id="rId5" Type="http://schemas.openxmlformats.org/officeDocument/2006/relationships/hyperlink" Target="https://www.mayoclinic.org/healthy-lifestyle/birth-control/in-depth/birth-control-options/art-20045571" TargetMode="External"/><Relationship Id="rId4" Type="http://schemas.openxmlformats.org/officeDocument/2006/relationships/hyperlink" Target="https://www.cdc.gov/reproductivehealth/contraception/index.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msjc.edu/healthcenter/" TargetMode="External"/><Relationship Id="rId2" Type="http://schemas.openxmlformats.org/officeDocument/2006/relationships/hyperlink" Target="mailto:HealthServices@msjc.edu" TargetMode="Externa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1.jpe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customXml" Target="../ink/ink1.xml"/><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6D1F76-AF7F-4849-8112-545996DC108B}"/>
              </a:ext>
            </a:extLst>
          </p:cNvPr>
          <p:cNvSpPr>
            <a:spLocks noGrp="1"/>
          </p:cNvSpPr>
          <p:nvPr>
            <p:ph type="ctrTitle"/>
          </p:nvPr>
        </p:nvSpPr>
        <p:spPr>
          <a:xfrm>
            <a:off x="4654296" y="640080"/>
            <a:ext cx="6894576" cy="3566160"/>
          </a:xfrm>
        </p:spPr>
        <p:txBody>
          <a:bodyPr anchor="b">
            <a:normAutofit/>
          </a:bodyPr>
          <a:lstStyle/>
          <a:p>
            <a:r>
              <a:rPr lang="en-US" dirty="0"/>
              <a:t>Birth Control</a:t>
            </a:r>
          </a:p>
        </p:txBody>
      </p:sp>
      <p:pic>
        <p:nvPicPr>
          <p:cNvPr id="4" name="Picture 3">
            <a:extLst>
              <a:ext uri="{FF2B5EF4-FFF2-40B4-BE49-F238E27FC236}">
                <a16:creationId xmlns:a16="http://schemas.microsoft.com/office/drawing/2014/main" id="{AD8D875D-AA28-43DB-9E59-DF5F09754EBC}"/>
              </a:ext>
            </a:extLst>
          </p:cNvPr>
          <p:cNvPicPr>
            <a:picLocks noChangeAspect="1"/>
          </p:cNvPicPr>
          <p:nvPr/>
        </p:nvPicPr>
        <p:blipFill rotWithShape="1">
          <a:blip r:embed="rId4"/>
          <a:srcRect l="45476" r="15255"/>
          <a:stretch/>
        </p:blipFill>
        <p:spPr>
          <a:xfrm>
            <a:off x="20" y="10"/>
            <a:ext cx="4049786" cy="6857990"/>
          </a:xfrm>
          <a:custGeom>
            <a:avLst/>
            <a:gdLst/>
            <a:ahLst/>
            <a:cxnLst/>
            <a:rect l="l" t="t" r="r" b="b"/>
            <a:pathLst>
              <a:path w="4049806" h="6858000">
                <a:moveTo>
                  <a:pt x="0" y="0"/>
                </a:moveTo>
                <a:lnTo>
                  <a:pt x="4018525" y="0"/>
                </a:lnTo>
                <a:lnTo>
                  <a:pt x="4019816" y="10931"/>
                </a:lnTo>
                <a:cubicBezTo>
                  <a:pt x="4034945" y="94836"/>
                  <a:pt x="4032275" y="179884"/>
                  <a:pt x="4036343" y="264297"/>
                </a:cubicBezTo>
                <a:cubicBezTo>
                  <a:pt x="4041301" y="367652"/>
                  <a:pt x="4035072" y="471135"/>
                  <a:pt x="4032911" y="574617"/>
                </a:cubicBezTo>
                <a:cubicBezTo>
                  <a:pt x="4031004" y="662717"/>
                  <a:pt x="4022232" y="750690"/>
                  <a:pt x="4025029" y="838916"/>
                </a:cubicBezTo>
                <a:cubicBezTo>
                  <a:pt x="4025029" y="841968"/>
                  <a:pt x="4025029" y="845019"/>
                  <a:pt x="4025029" y="848070"/>
                </a:cubicBezTo>
                <a:cubicBezTo>
                  <a:pt x="4017020" y="945068"/>
                  <a:pt x="4017020" y="1042576"/>
                  <a:pt x="4025029" y="1139574"/>
                </a:cubicBezTo>
                <a:cubicBezTo>
                  <a:pt x="4027609" y="1179950"/>
                  <a:pt x="4026885" y="1220466"/>
                  <a:pt x="4022868" y="1260728"/>
                </a:cubicBezTo>
                <a:cubicBezTo>
                  <a:pt x="4019054" y="1311960"/>
                  <a:pt x="4006849" y="1364083"/>
                  <a:pt x="4015621" y="1414934"/>
                </a:cubicBezTo>
                <a:cubicBezTo>
                  <a:pt x="4021367" y="1456784"/>
                  <a:pt x="4024558" y="1498940"/>
                  <a:pt x="4025156" y="1541172"/>
                </a:cubicBezTo>
                <a:cubicBezTo>
                  <a:pt x="4029478" y="1635755"/>
                  <a:pt x="4025283" y="1730847"/>
                  <a:pt x="4023757" y="1825685"/>
                </a:cubicBezTo>
                <a:cubicBezTo>
                  <a:pt x="4021850" y="1936286"/>
                  <a:pt x="4024647" y="2046634"/>
                  <a:pt x="4015748" y="2157235"/>
                </a:cubicBezTo>
                <a:cubicBezTo>
                  <a:pt x="4010790" y="2246581"/>
                  <a:pt x="4010790" y="2336130"/>
                  <a:pt x="4015748" y="2425476"/>
                </a:cubicBezTo>
                <a:cubicBezTo>
                  <a:pt x="4018164" y="2507473"/>
                  <a:pt x="4030495" y="2588454"/>
                  <a:pt x="4028461" y="2671214"/>
                </a:cubicBezTo>
                <a:cubicBezTo>
                  <a:pt x="4026046" y="2767832"/>
                  <a:pt x="4014604" y="2863940"/>
                  <a:pt x="4018164" y="2960685"/>
                </a:cubicBezTo>
                <a:cubicBezTo>
                  <a:pt x="4019816" y="3006832"/>
                  <a:pt x="4019944" y="3052980"/>
                  <a:pt x="4020961" y="3099127"/>
                </a:cubicBezTo>
                <a:cubicBezTo>
                  <a:pt x="4021978" y="3154682"/>
                  <a:pt x="4032021" y="3210110"/>
                  <a:pt x="4026427" y="3265665"/>
                </a:cubicBezTo>
                <a:cubicBezTo>
                  <a:pt x="4017147" y="3358087"/>
                  <a:pt x="3993120" y="3448857"/>
                  <a:pt x="4008121" y="3543567"/>
                </a:cubicBezTo>
                <a:cubicBezTo>
                  <a:pt x="4016384" y="3595690"/>
                  <a:pt x="4025791" y="3647940"/>
                  <a:pt x="4030495" y="3700571"/>
                </a:cubicBezTo>
                <a:cubicBezTo>
                  <a:pt x="4034690" y="3747608"/>
                  <a:pt x="4045369" y="3795408"/>
                  <a:pt x="4037233" y="3842191"/>
                </a:cubicBezTo>
                <a:cubicBezTo>
                  <a:pt x="4030368" y="3882237"/>
                  <a:pt x="4034055" y="3922282"/>
                  <a:pt x="4028715" y="3962327"/>
                </a:cubicBezTo>
                <a:cubicBezTo>
                  <a:pt x="4021723" y="4014831"/>
                  <a:pt x="4017910" y="4068352"/>
                  <a:pt x="4012697" y="4121111"/>
                </a:cubicBezTo>
                <a:cubicBezTo>
                  <a:pt x="4007866" y="4169038"/>
                  <a:pt x="4004307" y="4216838"/>
                  <a:pt x="4017020" y="4261841"/>
                </a:cubicBezTo>
                <a:cubicBezTo>
                  <a:pt x="4048039" y="4375112"/>
                  <a:pt x="4031004" y="4487748"/>
                  <a:pt x="4019308" y="4600257"/>
                </a:cubicBezTo>
                <a:cubicBezTo>
                  <a:pt x="4013587" y="4655049"/>
                  <a:pt x="4005197" y="4712765"/>
                  <a:pt x="4017910" y="4762853"/>
                </a:cubicBezTo>
                <a:cubicBezTo>
                  <a:pt x="4041428" y="4851716"/>
                  <a:pt x="4022995" y="4936764"/>
                  <a:pt x="4012824" y="5021432"/>
                </a:cubicBezTo>
                <a:cubicBezTo>
                  <a:pt x="4002654" y="5106099"/>
                  <a:pt x="4000239" y="5189495"/>
                  <a:pt x="4018037" y="5272637"/>
                </a:cubicBezTo>
                <a:cubicBezTo>
                  <a:pt x="4030495" y="5331116"/>
                  <a:pt x="4030495" y="5390612"/>
                  <a:pt x="4032021" y="5449600"/>
                </a:cubicBezTo>
                <a:cubicBezTo>
                  <a:pt x="4032911" y="5486339"/>
                  <a:pt x="4019308" y="5523842"/>
                  <a:pt x="4010282" y="5560582"/>
                </a:cubicBezTo>
                <a:cubicBezTo>
                  <a:pt x="3994009" y="5626943"/>
                  <a:pt x="3988162" y="5694321"/>
                  <a:pt x="4010282" y="5759029"/>
                </a:cubicBezTo>
                <a:cubicBezTo>
                  <a:pt x="4040793" y="5848655"/>
                  <a:pt x="4058336" y="5938407"/>
                  <a:pt x="4045623" y="6033117"/>
                </a:cubicBezTo>
                <a:cubicBezTo>
                  <a:pt x="4038377" y="6091724"/>
                  <a:pt x="4036597" y="6151347"/>
                  <a:pt x="4025664" y="6209190"/>
                </a:cubicBezTo>
                <a:cubicBezTo>
                  <a:pt x="4007358" y="6304790"/>
                  <a:pt x="4013841" y="6399882"/>
                  <a:pt x="4028461" y="6494211"/>
                </a:cubicBezTo>
                <a:cubicBezTo>
                  <a:pt x="4038542" y="6573081"/>
                  <a:pt x="4039610" y="6652829"/>
                  <a:pt x="4031639" y="6731941"/>
                </a:cubicBezTo>
                <a:lnTo>
                  <a:pt x="4022913" y="6858000"/>
                </a:lnTo>
                <a:lnTo>
                  <a:pt x="0" y="6858000"/>
                </a:lnTo>
                <a:close/>
              </a:path>
            </a:pathLst>
          </a:custGeom>
        </p:spPr>
      </p:pic>
      <p:sp>
        <p:nvSpPr>
          <p:cNvPr id="29"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7641"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E291E"/>
          </a:solidFill>
          <a:ln w="38100" cap="rnd">
            <a:solidFill>
              <a:srgbClr val="CE291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lide 1">
            <a:hlinkClick r:id="" action="ppaction://media"/>
            <a:extLst>
              <a:ext uri="{FF2B5EF4-FFF2-40B4-BE49-F238E27FC236}">
                <a16:creationId xmlns:a16="http://schemas.microsoft.com/office/drawing/2014/main" id="{D48D271A-046C-403D-8095-C4617F05BD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8058" y="4971490"/>
            <a:ext cx="657692" cy="657692"/>
          </a:xfrm>
          <a:prstGeom prst="rect">
            <a:avLst/>
          </a:prstGeom>
        </p:spPr>
      </p:pic>
      <p:pic>
        <p:nvPicPr>
          <p:cNvPr id="6" name="Picture 6" descr="A picture containing logo&#10;&#10;Description automatically generated">
            <a:extLst>
              <a:ext uri="{FF2B5EF4-FFF2-40B4-BE49-F238E27FC236}">
                <a16:creationId xmlns:a16="http://schemas.microsoft.com/office/drawing/2014/main" id="{4E5C4058-1BC7-4A03-9D2D-9F394800ED2F}"/>
              </a:ext>
            </a:extLst>
          </p:cNvPr>
          <p:cNvPicPr>
            <a:picLocks noChangeAspect="1"/>
          </p:cNvPicPr>
          <p:nvPr/>
        </p:nvPicPr>
        <p:blipFill>
          <a:blip r:embed="rId6"/>
          <a:stretch>
            <a:fillRect/>
          </a:stretch>
        </p:blipFill>
        <p:spPr>
          <a:xfrm>
            <a:off x="600635" y="189998"/>
            <a:ext cx="2743200" cy="1117110"/>
          </a:xfrm>
          <a:prstGeom prst="rect">
            <a:avLst/>
          </a:prstGeom>
        </p:spPr>
      </p:pic>
    </p:spTree>
    <p:extLst>
      <p:ext uri="{BB962C8B-B14F-4D97-AF65-F5344CB8AC3E}">
        <p14:creationId xmlns:p14="http://schemas.microsoft.com/office/powerpoint/2010/main" val="314783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9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E936-6363-4513-A6AC-3DBECDAFCDC8}"/>
              </a:ext>
            </a:extLst>
          </p:cNvPr>
          <p:cNvSpPr>
            <a:spLocks noGrp="1"/>
          </p:cNvSpPr>
          <p:nvPr>
            <p:ph type="title"/>
          </p:nvPr>
        </p:nvSpPr>
        <p:spPr>
          <a:xfrm>
            <a:off x="841248" y="448056"/>
            <a:ext cx="10515600" cy="1426464"/>
          </a:xfrm>
        </p:spPr>
        <p:txBody>
          <a:bodyPr>
            <a:normAutofit/>
          </a:bodyPr>
          <a:lstStyle/>
          <a:p>
            <a:r>
              <a:rPr lang="en-US" sz="6600" dirty="0"/>
              <a:t>References</a:t>
            </a:r>
          </a:p>
        </p:txBody>
      </p:sp>
      <p:sp>
        <p:nvSpPr>
          <p:cNvPr id="3" name="Text Placeholder 2">
            <a:extLst>
              <a:ext uri="{FF2B5EF4-FFF2-40B4-BE49-F238E27FC236}">
                <a16:creationId xmlns:a16="http://schemas.microsoft.com/office/drawing/2014/main" id="{A26FB396-08E5-437D-A077-F57F72B84817}"/>
              </a:ext>
            </a:extLst>
          </p:cNvPr>
          <p:cNvSpPr>
            <a:spLocks noGrp="1"/>
          </p:cNvSpPr>
          <p:nvPr>
            <p:ph type="body" idx="1"/>
          </p:nvPr>
        </p:nvSpPr>
        <p:spPr>
          <a:xfrm>
            <a:off x="841248" y="1974349"/>
            <a:ext cx="10515600" cy="3009132"/>
          </a:xfrm>
        </p:spPr>
        <p:txBody>
          <a:bodyPr>
            <a:normAutofit fontScale="70000" lnSpcReduction="20000"/>
          </a:bodyPr>
          <a:lstStyle/>
          <a:p>
            <a:r>
              <a:rPr lang="en-US" dirty="0">
                <a:solidFill>
                  <a:schemeClr val="tx1"/>
                </a:solidFill>
                <a:latin typeface="Abadi Extra Light" panose="020B0204020104020204" pitchFamily="34" charset="0"/>
              </a:rPr>
              <a:t>Birth Control Methods. Office on Women’s Health. </a:t>
            </a:r>
            <a:r>
              <a:rPr lang="en-US" dirty="0">
                <a:solidFill>
                  <a:schemeClr val="tx1"/>
                </a:solidFill>
                <a:latin typeface="Abadi Extra Light" panose="020B0204020104020204" pitchFamily="34" charset="0"/>
                <a:hlinkClick r:id="rId2">
                  <a:extLst>
                    <a:ext uri="{A12FA001-AC4F-418D-AE19-62706E023703}">
                      <ahyp:hlinkClr xmlns:ahyp="http://schemas.microsoft.com/office/drawing/2018/hyperlinkcolor" val="tx"/>
                    </a:ext>
                  </a:extLst>
                </a:hlinkClick>
              </a:rPr>
              <a:t>https://www.womenshealth.gov/a-z-topics/birth-control-methods</a:t>
            </a:r>
            <a:r>
              <a:rPr lang="en-US" dirty="0">
                <a:solidFill>
                  <a:schemeClr val="tx1"/>
                </a:solidFill>
                <a:latin typeface="Abadi Extra Light" panose="020B0204020104020204" pitchFamily="34" charset="0"/>
              </a:rPr>
              <a:t>. Accessed September 21,2020.</a:t>
            </a:r>
          </a:p>
          <a:p>
            <a:r>
              <a:rPr lang="en-US" dirty="0">
                <a:solidFill>
                  <a:schemeClr val="tx1"/>
                </a:solidFill>
                <a:latin typeface="Abadi Extra Light" panose="020B0204020104020204" pitchFamily="34" charset="0"/>
              </a:rPr>
              <a:t>Birth Control. Planned Parenthood. </a:t>
            </a:r>
            <a:r>
              <a:rPr lang="en-US" dirty="0">
                <a:solidFill>
                  <a:schemeClr val="tx1"/>
                </a:solidFill>
                <a:latin typeface="Abadi Extra Light" panose="020B0204020104020204" pitchFamily="34" charset="0"/>
                <a:hlinkClick r:id="rId3">
                  <a:extLst>
                    <a:ext uri="{A12FA001-AC4F-418D-AE19-62706E023703}">
                      <ahyp:hlinkClr xmlns:ahyp="http://schemas.microsoft.com/office/drawing/2018/hyperlinkcolor" val="tx"/>
                    </a:ext>
                  </a:extLst>
                </a:hlinkClick>
              </a:rPr>
              <a:t>https://www.plannedparenthood.org/learn/birth-control</a:t>
            </a:r>
            <a:r>
              <a:rPr lang="en-US" dirty="0">
                <a:solidFill>
                  <a:schemeClr val="tx1"/>
                </a:solidFill>
                <a:latin typeface="Abadi Extra Light" panose="020B0204020104020204" pitchFamily="34" charset="0"/>
              </a:rPr>
              <a:t>. Accessed September 21,2020.</a:t>
            </a:r>
          </a:p>
          <a:p>
            <a:r>
              <a:rPr lang="en-US" dirty="0">
                <a:solidFill>
                  <a:schemeClr val="tx1"/>
                </a:solidFill>
                <a:latin typeface="Abadi Extra Light" panose="020B0204020104020204" pitchFamily="34" charset="0"/>
              </a:rPr>
              <a:t>Birth Control Methods. Center of Disease Control and Prevention. </a:t>
            </a:r>
            <a:r>
              <a:rPr lang="en-US" dirty="0">
                <a:solidFill>
                  <a:schemeClr val="tx1"/>
                </a:solidFill>
                <a:latin typeface="Abadi Extra Light" panose="020B0204020104020204" pitchFamily="34" charset="0"/>
                <a:hlinkClick r:id="rId4">
                  <a:extLst>
                    <a:ext uri="{A12FA001-AC4F-418D-AE19-62706E023703}">
                      <ahyp:hlinkClr xmlns:ahyp="http://schemas.microsoft.com/office/drawing/2018/hyperlinkcolor" val="tx"/>
                    </a:ext>
                  </a:extLst>
                </a:hlinkClick>
              </a:rPr>
              <a:t>https://www.cdc.gov/reproductivehealth/contraception/index.htm</a:t>
            </a:r>
            <a:r>
              <a:rPr lang="en-US" dirty="0">
                <a:solidFill>
                  <a:schemeClr val="tx1"/>
                </a:solidFill>
                <a:latin typeface="Abadi Extra Light" panose="020B0204020104020204" pitchFamily="34" charset="0"/>
              </a:rPr>
              <a:t>. Accessed September 21,2020.</a:t>
            </a:r>
          </a:p>
          <a:p>
            <a:r>
              <a:rPr lang="en-US" dirty="0">
                <a:solidFill>
                  <a:schemeClr val="tx1"/>
                </a:solidFill>
                <a:latin typeface="Abadi Extra Light" panose="020B0204020104020204" pitchFamily="34" charset="0"/>
              </a:rPr>
              <a:t>Birth Control Options: Things to Consider. Mayo Clinic. </a:t>
            </a:r>
            <a:r>
              <a:rPr lang="en-US" dirty="0">
                <a:solidFill>
                  <a:schemeClr val="tx1"/>
                </a:solidFill>
                <a:latin typeface="Abadi Extra Light" panose="020B0204020104020204" pitchFamily="34" charset="0"/>
                <a:hlinkClick r:id="rId5">
                  <a:extLst>
                    <a:ext uri="{A12FA001-AC4F-418D-AE19-62706E023703}">
                      <ahyp:hlinkClr xmlns:ahyp="http://schemas.microsoft.com/office/drawing/2018/hyperlinkcolor" val="tx"/>
                    </a:ext>
                  </a:extLst>
                </a:hlinkClick>
              </a:rPr>
              <a:t>https://www.mayoclinic.org/healthy-lifestyle/birth-control/in-depth/birth-control-options/art-20045571</a:t>
            </a:r>
            <a:r>
              <a:rPr lang="en-US" dirty="0">
                <a:solidFill>
                  <a:schemeClr val="tx1"/>
                </a:solidFill>
                <a:latin typeface="Abadi Extra Light" panose="020B0204020104020204" pitchFamily="34" charset="0"/>
              </a:rPr>
              <a:t>. Accessed September 22, 2020.</a:t>
            </a:r>
          </a:p>
          <a:p>
            <a:endParaRPr lang="en-US" dirty="0">
              <a:solidFill>
                <a:schemeClr val="tx1"/>
              </a:solidFill>
            </a:endParaRPr>
          </a:p>
          <a:p>
            <a:endParaRPr lang="en-US" dirty="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24285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168AB93A-48BC-4C25-A3AD-C17B5A682A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10">
            <a:extLst>
              <a:ext uri="{FF2B5EF4-FFF2-40B4-BE49-F238E27FC236}">
                <a16:creationId xmlns:a16="http://schemas.microsoft.com/office/drawing/2014/main" id="{AF4AE179-A75B-4007-B5FA-8139ACF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8969" y="1168517"/>
            <a:ext cx="4889565" cy="4424065"/>
          </a:xfrm>
          <a:custGeom>
            <a:avLst/>
            <a:gdLst>
              <a:gd name="connsiteX0" fmla="*/ 2612540 w 5531319"/>
              <a:gd name="connsiteY0" fmla="*/ 836 h 4424065"/>
              <a:gd name="connsiteX1" fmla="*/ 2946310 w 5531319"/>
              <a:gd name="connsiteY1" fmla="*/ 35548 h 4424065"/>
              <a:gd name="connsiteX2" fmla="*/ 3961099 w 5531319"/>
              <a:gd name="connsiteY2" fmla="*/ 303581 h 4424065"/>
              <a:gd name="connsiteX3" fmla="*/ 4854587 w 5531319"/>
              <a:gd name="connsiteY3" fmla="*/ 764502 h 4424065"/>
              <a:gd name="connsiteX4" fmla="*/ 5377812 w 5531319"/>
              <a:gd name="connsiteY4" fmla="*/ 1339732 h 4424065"/>
              <a:gd name="connsiteX5" fmla="*/ 5526197 w 5531319"/>
              <a:gd name="connsiteY5" fmla="*/ 1825829 h 4424065"/>
              <a:gd name="connsiteX6" fmla="*/ 5510557 w 5531319"/>
              <a:gd name="connsiteY6" fmla="*/ 2199398 h 4424065"/>
              <a:gd name="connsiteX7" fmla="*/ 5509795 w 5531319"/>
              <a:gd name="connsiteY7" fmla="*/ 2402839 h 4424065"/>
              <a:gd name="connsiteX8" fmla="*/ 5323519 w 5531319"/>
              <a:gd name="connsiteY8" fmla="*/ 3144890 h 4424065"/>
              <a:gd name="connsiteX9" fmla="*/ 4853061 w 5531319"/>
              <a:gd name="connsiteY9" fmla="*/ 3612932 h 4424065"/>
              <a:gd name="connsiteX10" fmla="*/ 4316358 w 5531319"/>
              <a:gd name="connsiteY10" fmla="*/ 3982940 h 4424065"/>
              <a:gd name="connsiteX11" fmla="*/ 3352556 w 5531319"/>
              <a:gd name="connsiteY11" fmla="*/ 4386771 h 4424065"/>
              <a:gd name="connsiteX12" fmla="*/ 2770206 w 5531319"/>
              <a:gd name="connsiteY12" fmla="*/ 4412201 h 4424065"/>
              <a:gd name="connsiteX13" fmla="*/ 2514888 w 5531319"/>
              <a:gd name="connsiteY13" fmla="*/ 4393637 h 4424065"/>
              <a:gd name="connsiteX14" fmla="*/ 1903166 w 5531319"/>
              <a:gd name="connsiteY14" fmla="*/ 4263562 h 4424065"/>
              <a:gd name="connsiteX15" fmla="*/ 948392 w 5531319"/>
              <a:gd name="connsiteY15" fmla="*/ 3794249 h 4424065"/>
              <a:gd name="connsiteX16" fmla="*/ 223633 w 5531319"/>
              <a:gd name="connsiteY16" fmla="*/ 2975526 h 4424065"/>
              <a:gd name="connsiteX17" fmla="*/ 39519 w 5531319"/>
              <a:gd name="connsiteY17" fmla="*/ 2401695 h 4424065"/>
              <a:gd name="connsiteX18" fmla="*/ 16251 w 5531319"/>
              <a:gd name="connsiteY18" fmla="*/ 2300991 h 4424065"/>
              <a:gd name="connsiteX19" fmla="*/ 11800 w 5531319"/>
              <a:gd name="connsiteY19" fmla="*/ 2053556 h 4424065"/>
              <a:gd name="connsiteX20" fmla="*/ 812849 w 5531319"/>
              <a:gd name="connsiteY20" fmla="*/ 651084 h 4424065"/>
              <a:gd name="connsiteX21" fmla="*/ 2066809 w 5531319"/>
              <a:gd name="connsiteY21" fmla="*/ 52586 h 4424065"/>
              <a:gd name="connsiteX22" fmla="*/ 2332045 w 5531319"/>
              <a:gd name="connsiteY22" fmla="*/ 14441 h 4424065"/>
              <a:gd name="connsiteX23" fmla="*/ 2612540 w 5531319"/>
              <a:gd name="connsiteY23" fmla="*/ 836 h 4424065"/>
              <a:gd name="connsiteX24" fmla="*/ 5468597 w 5531319"/>
              <a:gd name="connsiteY24" fmla="*/ 2088522 h 4424065"/>
              <a:gd name="connsiteX25" fmla="*/ 5471140 w 5531319"/>
              <a:gd name="connsiteY25" fmla="*/ 1826083 h 4424065"/>
              <a:gd name="connsiteX26" fmla="*/ 5327079 w 5531319"/>
              <a:gd name="connsiteY26" fmla="*/ 1361348 h 4424065"/>
              <a:gd name="connsiteX27" fmla="*/ 4833353 w 5531319"/>
              <a:gd name="connsiteY27" fmla="*/ 816507 h 4424065"/>
              <a:gd name="connsiteX28" fmla="*/ 4063456 w 5531319"/>
              <a:gd name="connsiteY28" fmla="*/ 400724 h 4424065"/>
              <a:gd name="connsiteX29" fmla="*/ 3972543 w 5531319"/>
              <a:gd name="connsiteY29" fmla="*/ 365631 h 4424065"/>
              <a:gd name="connsiteX30" fmla="*/ 3885571 w 5531319"/>
              <a:gd name="connsiteY30" fmla="*/ 334733 h 4424065"/>
              <a:gd name="connsiteX31" fmla="*/ 4355012 w 5531319"/>
              <a:gd name="connsiteY31" fmla="*/ 579880 h 4424065"/>
              <a:gd name="connsiteX32" fmla="*/ 5144618 w 5531319"/>
              <a:gd name="connsiteY32" fmla="*/ 1290779 h 4424065"/>
              <a:gd name="connsiteX33" fmla="*/ 5468597 w 5531319"/>
              <a:gd name="connsiteY33" fmla="*/ 2088522 h 4424065"/>
              <a:gd name="connsiteX34" fmla="*/ 2219771 w 5531319"/>
              <a:gd name="connsiteY34" fmla="*/ 85645 h 4424065"/>
              <a:gd name="connsiteX35" fmla="*/ 2181626 w 5531319"/>
              <a:gd name="connsiteY35" fmla="*/ 89333 h 4424065"/>
              <a:gd name="connsiteX36" fmla="*/ 1462971 w 5531319"/>
              <a:gd name="connsiteY36" fmla="*/ 303073 h 4424065"/>
              <a:gd name="connsiteX37" fmla="*/ 308697 w 5531319"/>
              <a:gd name="connsiteY37" fmla="*/ 1338461 h 4424065"/>
              <a:gd name="connsiteX38" fmla="*/ 65839 w 5531319"/>
              <a:gd name="connsiteY38" fmla="*/ 2064364 h 4424065"/>
              <a:gd name="connsiteX39" fmla="*/ 82114 w 5531319"/>
              <a:gd name="connsiteY39" fmla="*/ 2022150 h 4424065"/>
              <a:gd name="connsiteX40" fmla="*/ 423260 w 5531319"/>
              <a:gd name="connsiteY40" fmla="*/ 1282260 h 4424065"/>
              <a:gd name="connsiteX41" fmla="*/ 1231811 w 5531319"/>
              <a:gd name="connsiteY41" fmla="*/ 454001 h 4424065"/>
              <a:gd name="connsiteX42" fmla="*/ 2219771 w 5531319"/>
              <a:gd name="connsiteY42" fmla="*/ 85645 h 4424065"/>
              <a:gd name="connsiteX43" fmla="*/ 2855524 w 5531319"/>
              <a:gd name="connsiteY43" fmla="*/ 4364392 h 4424065"/>
              <a:gd name="connsiteX44" fmla="*/ 4292327 w 5531319"/>
              <a:gd name="connsiteY44" fmla="*/ 3931444 h 4424065"/>
              <a:gd name="connsiteX45" fmla="*/ 2855652 w 5531319"/>
              <a:gd name="connsiteY45" fmla="*/ 4364392 h 4424065"/>
              <a:gd name="connsiteX46" fmla="*/ 3869805 w 5531319"/>
              <a:gd name="connsiteY46" fmla="*/ 330156 h 4424065"/>
              <a:gd name="connsiteX47" fmla="*/ 3865736 w 5531319"/>
              <a:gd name="connsiteY47" fmla="*/ 329520 h 4424065"/>
              <a:gd name="connsiteX48" fmla="*/ 3866499 w 5531319"/>
              <a:gd name="connsiteY48" fmla="*/ 330537 h 4424065"/>
              <a:gd name="connsiteX49" fmla="*/ 4302117 w 5531319"/>
              <a:gd name="connsiteY49" fmla="*/ 3923561 h 4424065"/>
              <a:gd name="connsiteX50" fmla="*/ 4301101 w 5531319"/>
              <a:gd name="connsiteY50" fmla="*/ 3924959 h 4424065"/>
              <a:gd name="connsiteX51" fmla="*/ 4302880 w 5531319"/>
              <a:gd name="connsiteY51" fmla="*/ 3924959 h 44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5531319" h="4424065">
                <a:moveTo>
                  <a:pt x="2612540" y="836"/>
                </a:moveTo>
                <a:cubicBezTo>
                  <a:pt x="2715913" y="-4250"/>
                  <a:pt x="2831239" y="14695"/>
                  <a:pt x="2946310" y="35548"/>
                </a:cubicBezTo>
                <a:cubicBezTo>
                  <a:pt x="3291651" y="98106"/>
                  <a:pt x="3631143" y="182915"/>
                  <a:pt x="3961099" y="303581"/>
                </a:cubicBezTo>
                <a:cubicBezTo>
                  <a:pt x="4278340" y="419543"/>
                  <a:pt x="4581340" y="563350"/>
                  <a:pt x="4854587" y="764502"/>
                </a:cubicBezTo>
                <a:cubicBezTo>
                  <a:pt x="5067437" y="921152"/>
                  <a:pt x="5250407" y="1105521"/>
                  <a:pt x="5377812" y="1339732"/>
                </a:cubicBezTo>
                <a:cubicBezTo>
                  <a:pt x="5459811" y="1489986"/>
                  <a:pt x="5510303" y="1655396"/>
                  <a:pt x="5526197" y="1825829"/>
                </a:cubicBezTo>
                <a:cubicBezTo>
                  <a:pt x="5538276" y="1951327"/>
                  <a:pt x="5527341" y="2074917"/>
                  <a:pt x="5510557" y="2199398"/>
                </a:cubicBezTo>
                <a:cubicBezTo>
                  <a:pt x="5502966" y="2266991"/>
                  <a:pt x="5502712" y="2335195"/>
                  <a:pt x="5509795" y="2402839"/>
                </a:cubicBezTo>
                <a:cubicBezTo>
                  <a:pt x="5534207" y="2664197"/>
                  <a:pt x="5468471" y="2926051"/>
                  <a:pt x="5323519" y="3144890"/>
                </a:cubicBezTo>
                <a:cubicBezTo>
                  <a:pt x="5201339" y="3332234"/>
                  <a:pt x="5041041" y="3491719"/>
                  <a:pt x="4853061" y="3612932"/>
                </a:cubicBezTo>
                <a:cubicBezTo>
                  <a:pt x="4671109" y="3732072"/>
                  <a:pt x="4498565" y="3864563"/>
                  <a:pt x="4316358" y="3982940"/>
                </a:cubicBezTo>
                <a:cubicBezTo>
                  <a:pt x="4019716" y="4175573"/>
                  <a:pt x="3701076" y="4317347"/>
                  <a:pt x="3352556" y="4386771"/>
                </a:cubicBezTo>
                <a:cubicBezTo>
                  <a:pt x="3160953" y="4425590"/>
                  <a:pt x="2964455" y="4434173"/>
                  <a:pt x="2770206" y="4412201"/>
                </a:cubicBezTo>
                <a:cubicBezTo>
                  <a:pt x="2685524" y="4402537"/>
                  <a:pt x="2599952" y="4402410"/>
                  <a:pt x="2514888" y="4393637"/>
                </a:cubicBezTo>
                <a:cubicBezTo>
                  <a:pt x="2307136" y="4370851"/>
                  <a:pt x="2102208" y="4327277"/>
                  <a:pt x="1903166" y="4263562"/>
                </a:cubicBezTo>
                <a:cubicBezTo>
                  <a:pt x="1560622" y="4156119"/>
                  <a:pt x="1238931" y="4006972"/>
                  <a:pt x="948392" y="3794249"/>
                </a:cubicBezTo>
                <a:cubicBezTo>
                  <a:pt x="647553" y="3573897"/>
                  <a:pt x="396812" y="3308660"/>
                  <a:pt x="223633" y="2975526"/>
                </a:cubicBezTo>
                <a:cubicBezTo>
                  <a:pt x="129453" y="2796370"/>
                  <a:pt x="67149" y="2602198"/>
                  <a:pt x="39519" y="2401695"/>
                </a:cubicBezTo>
                <a:cubicBezTo>
                  <a:pt x="34509" y="2367555"/>
                  <a:pt x="26728" y="2333872"/>
                  <a:pt x="16251" y="2300991"/>
                </a:cubicBezTo>
                <a:cubicBezTo>
                  <a:pt x="-9180" y="2218598"/>
                  <a:pt x="-25" y="2135695"/>
                  <a:pt x="11800" y="2053556"/>
                </a:cubicBezTo>
                <a:cubicBezTo>
                  <a:pt x="93685" y="1480615"/>
                  <a:pt x="377867" y="1021983"/>
                  <a:pt x="812849" y="651084"/>
                </a:cubicBezTo>
                <a:cubicBezTo>
                  <a:pt x="1176754" y="340201"/>
                  <a:pt x="1598259" y="146042"/>
                  <a:pt x="2066809" y="52586"/>
                </a:cubicBezTo>
                <a:cubicBezTo>
                  <a:pt x="2154543" y="35039"/>
                  <a:pt x="2243040" y="23087"/>
                  <a:pt x="2332045" y="14441"/>
                </a:cubicBezTo>
                <a:cubicBezTo>
                  <a:pt x="2421051" y="5794"/>
                  <a:pt x="2508912" y="2107"/>
                  <a:pt x="2612540" y="836"/>
                </a:cubicBezTo>
                <a:close/>
                <a:moveTo>
                  <a:pt x="5468597" y="2088522"/>
                </a:moveTo>
                <a:cubicBezTo>
                  <a:pt x="5479329" y="2001424"/>
                  <a:pt x="5480181" y="1913385"/>
                  <a:pt x="5471140" y="1826083"/>
                </a:cubicBezTo>
                <a:cubicBezTo>
                  <a:pt x="5455336" y="1662962"/>
                  <a:pt x="5406306" y="1504799"/>
                  <a:pt x="5327079" y="1361348"/>
                </a:cubicBezTo>
                <a:cubicBezTo>
                  <a:pt x="5206159" y="1140233"/>
                  <a:pt x="5033361" y="965782"/>
                  <a:pt x="4833353" y="816507"/>
                </a:cubicBezTo>
                <a:cubicBezTo>
                  <a:pt x="4597234" y="640276"/>
                  <a:pt x="4336321" y="509438"/>
                  <a:pt x="4063456" y="400724"/>
                </a:cubicBezTo>
                <a:cubicBezTo>
                  <a:pt x="4033359" y="388607"/>
                  <a:pt x="4003059" y="376909"/>
                  <a:pt x="3972543" y="365631"/>
                </a:cubicBezTo>
                <a:cubicBezTo>
                  <a:pt x="3943679" y="354950"/>
                  <a:pt x="3914562" y="345033"/>
                  <a:pt x="3885571" y="334733"/>
                </a:cubicBezTo>
                <a:cubicBezTo>
                  <a:pt x="4046888" y="406840"/>
                  <a:pt x="4203652" y="488713"/>
                  <a:pt x="4355012" y="579880"/>
                </a:cubicBezTo>
                <a:cubicBezTo>
                  <a:pt x="4662081" y="768063"/>
                  <a:pt x="4933802" y="995790"/>
                  <a:pt x="5144618" y="1290779"/>
                </a:cubicBezTo>
                <a:cubicBezTo>
                  <a:pt x="5314364" y="1528042"/>
                  <a:pt x="5426257" y="1789591"/>
                  <a:pt x="5468597" y="2088522"/>
                </a:cubicBezTo>
                <a:close/>
                <a:moveTo>
                  <a:pt x="2219771" y="85645"/>
                </a:moveTo>
                <a:cubicBezTo>
                  <a:pt x="2206942" y="84005"/>
                  <a:pt x="2193909" y="85264"/>
                  <a:pt x="2181626" y="89333"/>
                </a:cubicBezTo>
                <a:cubicBezTo>
                  <a:pt x="1932919" y="125113"/>
                  <a:pt x="1690799" y="197118"/>
                  <a:pt x="1462971" y="303073"/>
                </a:cubicBezTo>
                <a:cubicBezTo>
                  <a:pt x="971788" y="529528"/>
                  <a:pt x="578129" y="865460"/>
                  <a:pt x="308697" y="1338461"/>
                </a:cubicBezTo>
                <a:cubicBezTo>
                  <a:pt x="180224" y="1561852"/>
                  <a:pt x="97652" y="1808638"/>
                  <a:pt x="65839" y="2064364"/>
                </a:cubicBezTo>
                <a:cubicBezTo>
                  <a:pt x="71942" y="2050505"/>
                  <a:pt x="77283" y="2036391"/>
                  <a:pt x="82114" y="2022150"/>
                </a:cubicBezTo>
                <a:cubicBezTo>
                  <a:pt x="170103" y="1763653"/>
                  <a:pt x="279579" y="1515073"/>
                  <a:pt x="423260" y="1282260"/>
                </a:cubicBezTo>
                <a:cubicBezTo>
                  <a:pt x="630769" y="945565"/>
                  <a:pt x="895370" y="664944"/>
                  <a:pt x="1231811" y="454001"/>
                </a:cubicBezTo>
                <a:cubicBezTo>
                  <a:pt x="1535192" y="263783"/>
                  <a:pt x="1866801" y="149729"/>
                  <a:pt x="2219771" y="85645"/>
                </a:cubicBezTo>
                <a:close/>
                <a:moveTo>
                  <a:pt x="2855524" y="4364392"/>
                </a:moveTo>
                <a:cubicBezTo>
                  <a:pt x="3386633" y="4394018"/>
                  <a:pt x="3853530" y="4210158"/>
                  <a:pt x="4292327" y="3931444"/>
                </a:cubicBezTo>
                <a:cubicBezTo>
                  <a:pt x="3830134" y="4131325"/>
                  <a:pt x="3346707" y="4259111"/>
                  <a:pt x="2855652" y="4364392"/>
                </a:cubicBezTo>
                <a:close/>
                <a:moveTo>
                  <a:pt x="3869805" y="330156"/>
                </a:moveTo>
                <a:lnTo>
                  <a:pt x="3865736" y="329520"/>
                </a:lnTo>
                <a:cubicBezTo>
                  <a:pt x="3865736" y="329520"/>
                  <a:pt x="3865736" y="330410"/>
                  <a:pt x="3866499" y="330537"/>
                </a:cubicBezTo>
                <a:close/>
                <a:moveTo>
                  <a:pt x="4302117" y="3923561"/>
                </a:moveTo>
                <a:lnTo>
                  <a:pt x="4301101" y="3924959"/>
                </a:lnTo>
                <a:lnTo>
                  <a:pt x="4302880" y="3924959"/>
                </a:lnTo>
                <a:close/>
              </a:path>
            </a:pathLst>
          </a:custGeom>
          <a:solidFill>
            <a:srgbClr val="CE291E"/>
          </a:solidFill>
          <a:ln w="12700" cap="flat">
            <a:noFill/>
            <a:prstDash val="solid"/>
            <a:miter/>
          </a:ln>
        </p:spPr>
        <p:txBody>
          <a:bodyPr rtlCol="0" anchor="ctr"/>
          <a:lstStyle/>
          <a:p>
            <a:endParaRPr lang="en-US"/>
          </a:p>
        </p:txBody>
      </p:sp>
      <p:sp>
        <p:nvSpPr>
          <p:cNvPr id="3" name="Subtitle 2">
            <a:extLst>
              <a:ext uri="{FF2B5EF4-FFF2-40B4-BE49-F238E27FC236}">
                <a16:creationId xmlns:a16="http://schemas.microsoft.com/office/drawing/2014/main" id="{3CA4B692-2EC7-442F-8DE3-86FFA8D46C30}"/>
              </a:ext>
            </a:extLst>
          </p:cNvPr>
          <p:cNvSpPr>
            <a:spLocks noGrp="1"/>
          </p:cNvSpPr>
          <p:nvPr>
            <p:ph type="subTitle" idx="1"/>
          </p:nvPr>
        </p:nvSpPr>
        <p:spPr>
          <a:xfrm>
            <a:off x="7362163" y="2183145"/>
            <a:ext cx="3483175" cy="2378339"/>
          </a:xfrm>
        </p:spPr>
        <p:txBody>
          <a:bodyPr vert="horz" lIns="91440" tIns="45720" rIns="91440" bIns="45720" rtlCol="0" anchor="t">
            <a:normAutofit lnSpcReduction="10000"/>
          </a:bodyPr>
          <a:lstStyle/>
          <a:p>
            <a:pPr algn="ctr"/>
            <a:r>
              <a:rPr lang="en-US" sz="3200" b="1" dirty="0">
                <a:solidFill>
                  <a:srgbClr val="FFFFFF"/>
                </a:solidFill>
              </a:rPr>
              <a:t>Contact Us:</a:t>
            </a:r>
          </a:p>
          <a:p>
            <a:pPr algn="ctr"/>
            <a:r>
              <a:rPr lang="en-US" dirty="0">
                <a:solidFill>
                  <a:srgbClr val="FFFFFF"/>
                </a:solidFill>
              </a:rPr>
              <a:t>Phone: (951) 732-7970</a:t>
            </a:r>
            <a:endParaRPr lang="en-US" dirty="0">
              <a:solidFill>
                <a:srgbClr val="000000"/>
              </a:solidFill>
            </a:endParaRPr>
          </a:p>
          <a:p>
            <a:pPr algn="ctr"/>
            <a:r>
              <a:rPr lang="en-US" b="1" dirty="0">
                <a:solidFill>
                  <a:schemeClr val="bg1"/>
                </a:solidFill>
                <a:hlinkClick r:id="rId2">
                  <a:extLst>
                    <a:ext uri="{A12FA001-AC4F-418D-AE19-62706E023703}">
                      <ahyp:hlinkClr xmlns:ahyp="http://schemas.microsoft.com/office/drawing/2018/hyperlinkcolor" val="tx"/>
                    </a:ext>
                  </a:extLst>
                </a:hlinkClick>
              </a:rPr>
              <a:t>HealthServices@msjc.edu</a:t>
            </a:r>
            <a:endParaRPr lang="en-US" b="1">
              <a:solidFill>
                <a:schemeClr val="bg1"/>
              </a:solidFill>
            </a:endParaRPr>
          </a:p>
          <a:p>
            <a:pPr algn="ctr"/>
            <a:r>
              <a:rPr lang="en-US" b="1" dirty="0">
                <a:solidFill>
                  <a:schemeClr val="bg1"/>
                </a:solidFill>
                <a:ea typeface="+mn-lt"/>
                <a:cs typeface="+mn-lt"/>
                <a:hlinkClick r:id="rId3">
                  <a:extLst>
                    <a:ext uri="{A12FA001-AC4F-418D-AE19-62706E023703}">
                      <ahyp:hlinkClr xmlns:ahyp="http://schemas.microsoft.com/office/drawing/2018/hyperlinkcolor" val="tx"/>
                    </a:ext>
                  </a:extLst>
                </a:hlinkClick>
              </a:rPr>
              <a:t>www.msjc.edu/healthcenter/</a:t>
            </a:r>
            <a:endParaRPr lang="en-US" b="1">
              <a:solidFill>
                <a:schemeClr val="bg1"/>
              </a:solidFill>
            </a:endParaRPr>
          </a:p>
          <a:p>
            <a:pPr algn="ctr"/>
            <a:endParaRPr lang="en-US" dirty="0"/>
          </a:p>
          <a:p>
            <a:pPr algn="ctr"/>
            <a:endParaRPr lang="en-US" dirty="0"/>
          </a:p>
        </p:txBody>
      </p:sp>
      <p:sp>
        <p:nvSpPr>
          <p:cNvPr id="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CE291E"/>
          </a:solidFill>
          <a:ln w="38100" cap="rnd">
            <a:solidFill>
              <a:srgbClr val="CE291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A picture containing drawing&#10;&#10;Description automatically generated">
            <a:extLst>
              <a:ext uri="{FF2B5EF4-FFF2-40B4-BE49-F238E27FC236}">
                <a16:creationId xmlns:a16="http://schemas.microsoft.com/office/drawing/2014/main" id="{5BAA089C-F41B-4117-98C0-826A58FEC7AF}"/>
              </a:ext>
            </a:extLst>
          </p:cNvPr>
          <p:cNvPicPr>
            <a:picLocks noChangeAspect="1"/>
          </p:cNvPicPr>
          <p:nvPr/>
        </p:nvPicPr>
        <p:blipFill>
          <a:blip r:embed="rId4"/>
          <a:stretch>
            <a:fillRect/>
          </a:stretch>
        </p:blipFill>
        <p:spPr>
          <a:xfrm>
            <a:off x="643467" y="2284075"/>
            <a:ext cx="5448327" cy="2192951"/>
          </a:xfrm>
          <a:prstGeom prst="rect">
            <a:avLst/>
          </a:prstGeom>
        </p:spPr>
      </p:pic>
      <p:pic>
        <p:nvPicPr>
          <p:cNvPr id="5" name="Picture 9" descr="Icon&#10;&#10;Description automatically generated">
            <a:extLst>
              <a:ext uri="{FF2B5EF4-FFF2-40B4-BE49-F238E27FC236}">
                <a16:creationId xmlns:a16="http://schemas.microsoft.com/office/drawing/2014/main" id="{153FC607-D3CC-4450-970D-0460D8A02A55}"/>
              </a:ext>
            </a:extLst>
          </p:cNvPr>
          <p:cNvPicPr>
            <a:picLocks noChangeAspect="1"/>
          </p:cNvPicPr>
          <p:nvPr/>
        </p:nvPicPr>
        <p:blipFill>
          <a:blip r:embed="rId5"/>
          <a:stretch>
            <a:fillRect/>
          </a:stretch>
        </p:blipFill>
        <p:spPr>
          <a:xfrm>
            <a:off x="1379035" y="5960326"/>
            <a:ext cx="494372" cy="494372"/>
          </a:xfrm>
          <a:prstGeom prst="rect">
            <a:avLst/>
          </a:prstGeom>
        </p:spPr>
      </p:pic>
      <p:pic>
        <p:nvPicPr>
          <p:cNvPr id="10" name="Picture 11" descr="A picture containing drawing&#10;&#10;Description automatically generated">
            <a:extLst>
              <a:ext uri="{FF2B5EF4-FFF2-40B4-BE49-F238E27FC236}">
                <a16:creationId xmlns:a16="http://schemas.microsoft.com/office/drawing/2014/main" id="{1181C378-BE61-473F-9840-CBD46FFB9E4A}"/>
              </a:ext>
            </a:extLst>
          </p:cNvPr>
          <p:cNvPicPr>
            <a:picLocks noChangeAspect="1"/>
          </p:cNvPicPr>
          <p:nvPr/>
        </p:nvPicPr>
        <p:blipFill>
          <a:blip r:embed="rId6"/>
          <a:stretch>
            <a:fillRect/>
          </a:stretch>
        </p:blipFill>
        <p:spPr>
          <a:xfrm>
            <a:off x="700669" y="5960326"/>
            <a:ext cx="494372" cy="494372"/>
          </a:xfrm>
          <a:prstGeom prst="rect">
            <a:avLst/>
          </a:prstGeom>
        </p:spPr>
      </p:pic>
      <p:sp>
        <p:nvSpPr>
          <p:cNvPr id="12" name="TextBox 11">
            <a:extLst>
              <a:ext uri="{FF2B5EF4-FFF2-40B4-BE49-F238E27FC236}">
                <a16:creationId xmlns:a16="http://schemas.microsoft.com/office/drawing/2014/main" id="{116FF6C1-74A8-49C8-8B08-DEC6D6C983AB}"/>
              </a:ext>
            </a:extLst>
          </p:cNvPr>
          <p:cNvSpPr txBox="1"/>
          <p:nvPr/>
        </p:nvSpPr>
        <p:spPr>
          <a:xfrm>
            <a:off x="2001644" y="5997497"/>
            <a:ext cx="310561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t>Follow us on Social Media @MSJChealth</a:t>
            </a:r>
          </a:p>
        </p:txBody>
      </p:sp>
      <p:sp>
        <p:nvSpPr>
          <p:cNvPr id="2" name="TextBox 1">
            <a:extLst>
              <a:ext uri="{FF2B5EF4-FFF2-40B4-BE49-F238E27FC236}">
                <a16:creationId xmlns:a16="http://schemas.microsoft.com/office/drawing/2014/main" id="{F430EFF2-B423-4F1A-B4F0-E812B2D79157}"/>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spTree>
    <p:extLst>
      <p:ext uri="{BB962C8B-B14F-4D97-AF65-F5344CB8AC3E}">
        <p14:creationId xmlns:p14="http://schemas.microsoft.com/office/powerpoint/2010/main" val="3129310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E9ED-ED09-414B-87BC-1C2A28D344C2}"/>
              </a:ext>
            </a:extLst>
          </p:cNvPr>
          <p:cNvSpPr>
            <a:spLocks noGrp="1"/>
          </p:cNvSpPr>
          <p:nvPr>
            <p:ph type="title"/>
          </p:nvPr>
        </p:nvSpPr>
        <p:spPr/>
        <p:txBody>
          <a:bodyPr>
            <a:normAutofit/>
          </a:bodyPr>
          <a:lstStyle/>
          <a:p>
            <a:r>
              <a:rPr lang="en-US" sz="6000" dirty="0"/>
              <a:t>Contraception</a:t>
            </a:r>
          </a:p>
        </p:txBody>
      </p:sp>
      <p:sp>
        <p:nvSpPr>
          <p:cNvPr id="3" name="Content Placeholder 2">
            <a:extLst>
              <a:ext uri="{FF2B5EF4-FFF2-40B4-BE49-F238E27FC236}">
                <a16:creationId xmlns:a16="http://schemas.microsoft.com/office/drawing/2014/main" id="{0D86D8E8-2D68-497E-9DB2-925F6B323E1F}"/>
              </a:ext>
            </a:extLst>
          </p:cNvPr>
          <p:cNvSpPr>
            <a:spLocks noGrp="1"/>
          </p:cNvSpPr>
          <p:nvPr>
            <p:ph sz="half" idx="1"/>
          </p:nvPr>
        </p:nvSpPr>
        <p:spPr/>
        <p:txBody>
          <a:bodyPr>
            <a:normAutofit fontScale="85000" lnSpcReduction="10000"/>
          </a:bodyPr>
          <a:lstStyle/>
          <a:p>
            <a:r>
              <a:rPr lang="en-US" dirty="0">
                <a:latin typeface="Abadi Extra Light" panose="020B0204020104020204" pitchFamily="34" charset="0"/>
              </a:rPr>
              <a:t>Defined as any method, medicine or device used to prevent pregnancy</a:t>
            </a:r>
          </a:p>
          <a:p>
            <a:r>
              <a:rPr lang="en-US" dirty="0">
                <a:latin typeface="Abadi Extra Light" panose="020B0204020104020204" pitchFamily="34" charset="0"/>
              </a:rPr>
              <a:t>Consider these things when choosing a birth control method: </a:t>
            </a:r>
          </a:p>
          <a:p>
            <a:pPr lvl="2">
              <a:buFont typeface="Wingdings" panose="05000000000000000000" pitchFamily="2" charset="2"/>
              <a:buChar char="ü"/>
            </a:pPr>
            <a:r>
              <a:rPr lang="en-US" dirty="0">
                <a:latin typeface="Abadi Extra Light" panose="020B0204020104020204" pitchFamily="34" charset="0"/>
              </a:rPr>
              <a:t> if/when you want to get 	pregnant </a:t>
            </a:r>
          </a:p>
          <a:p>
            <a:pPr lvl="2">
              <a:buFont typeface="Wingdings" panose="05000000000000000000" pitchFamily="2" charset="2"/>
              <a:buChar char="ü"/>
            </a:pPr>
            <a:r>
              <a:rPr lang="en-US" dirty="0">
                <a:latin typeface="Abadi Extra Light" panose="020B0204020104020204" pitchFamily="34" charset="0"/>
              </a:rPr>
              <a:t>your number of sexual partners</a:t>
            </a:r>
          </a:p>
          <a:p>
            <a:pPr lvl="2">
              <a:buFont typeface="Wingdings" panose="05000000000000000000" pitchFamily="2" charset="2"/>
              <a:buChar char="ü"/>
            </a:pPr>
            <a:r>
              <a:rPr lang="en-US" dirty="0">
                <a:latin typeface="Abadi Extra Light" panose="020B0204020104020204" pitchFamily="34" charset="0"/>
              </a:rPr>
              <a:t>your overall health</a:t>
            </a:r>
          </a:p>
          <a:p>
            <a:pPr lvl="2">
              <a:buFont typeface="Wingdings" panose="05000000000000000000" pitchFamily="2" charset="2"/>
              <a:buChar char="ü"/>
            </a:pPr>
            <a:r>
              <a:rPr lang="en-US" dirty="0">
                <a:latin typeface="Abadi Extra Light" panose="020B0204020104020204" pitchFamily="34" charset="0"/>
              </a:rPr>
              <a:t>if it is reversable </a:t>
            </a:r>
          </a:p>
          <a:p>
            <a:pPr lvl="2">
              <a:buFont typeface="Wingdings" panose="05000000000000000000" pitchFamily="2" charset="2"/>
              <a:buChar char="ü"/>
            </a:pPr>
            <a:r>
              <a:rPr lang="en-US" dirty="0">
                <a:latin typeface="Abadi Extra Light" panose="020B0204020104020204" pitchFamily="34" charset="0"/>
              </a:rPr>
              <a:t>side effects &amp; effectiveness </a:t>
            </a:r>
          </a:p>
          <a:p>
            <a:pPr marL="914400" lvl="2" indent="0">
              <a:buNone/>
            </a:pPr>
            <a:endParaRPr lang="en-US" dirty="0">
              <a:latin typeface="Abadi Extra Light" panose="020B0204020104020204" pitchFamily="34" charset="0"/>
            </a:endParaRPr>
          </a:p>
          <a:p>
            <a:pPr marL="1371600" lvl="3" indent="0">
              <a:buNone/>
            </a:pPr>
            <a:endParaRPr lang="en-US" dirty="0"/>
          </a:p>
        </p:txBody>
      </p:sp>
      <p:sp>
        <p:nvSpPr>
          <p:cNvPr id="4" name="Content Placeholder 3">
            <a:extLst>
              <a:ext uri="{FF2B5EF4-FFF2-40B4-BE49-F238E27FC236}">
                <a16:creationId xmlns:a16="http://schemas.microsoft.com/office/drawing/2014/main" id="{26B87940-0707-45FF-B68E-63F84D54211B}"/>
              </a:ext>
            </a:extLst>
          </p:cNvPr>
          <p:cNvSpPr>
            <a:spLocks noGrp="1"/>
          </p:cNvSpPr>
          <p:nvPr>
            <p:ph sz="half" idx="2"/>
          </p:nvPr>
        </p:nvSpPr>
        <p:spPr>
          <a:xfrm>
            <a:off x="9839227" y="3170711"/>
            <a:ext cx="4620335" cy="1866106"/>
          </a:xfrm>
        </p:spPr>
        <p:txBody>
          <a:bodyPr>
            <a:normAutofit fontScale="85000" lnSpcReduction="10000"/>
          </a:bodyPr>
          <a:lstStyle/>
          <a:p>
            <a:pPr marL="0" indent="0">
              <a:buNone/>
            </a:pPr>
            <a:endParaRPr lang="en-US" dirty="0"/>
          </a:p>
          <a:p>
            <a:pPr lvl="1"/>
            <a:endParaRPr lang="en-US" dirty="0"/>
          </a:p>
        </p:txBody>
      </p:sp>
      <p:pic>
        <p:nvPicPr>
          <p:cNvPr id="1030" name="Picture 6" descr="Birth control - slow release methods: MedlinePlus Medical Encyclopedia">
            <a:extLst>
              <a:ext uri="{FF2B5EF4-FFF2-40B4-BE49-F238E27FC236}">
                <a16:creationId xmlns:a16="http://schemas.microsoft.com/office/drawing/2014/main" id="{D5DB2D56-2134-4645-BF50-7EB47228EE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2" y="2122127"/>
            <a:ext cx="5074022" cy="4059217"/>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2">
            <a:hlinkClick r:id="" action="ppaction://media"/>
            <a:extLst>
              <a:ext uri="{FF2B5EF4-FFF2-40B4-BE49-F238E27FC236}">
                <a16:creationId xmlns:a16="http://schemas.microsoft.com/office/drawing/2014/main" id="{D2DCF6FA-537F-430D-A105-4A31B3A285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4839" y="5932677"/>
            <a:ext cx="487363" cy="487363"/>
          </a:xfrm>
          <a:prstGeom prst="rect">
            <a:avLst/>
          </a:prstGeom>
        </p:spPr>
      </p:pic>
    </p:spTree>
    <p:extLst>
      <p:ext uri="{BB962C8B-B14F-4D97-AF65-F5344CB8AC3E}">
        <p14:creationId xmlns:p14="http://schemas.microsoft.com/office/powerpoint/2010/main" val="127172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A80B4-DCB3-477A-B5BD-8CAF22CD7B35}"/>
              </a:ext>
            </a:extLst>
          </p:cNvPr>
          <p:cNvSpPr>
            <a:spLocks noGrp="1"/>
          </p:cNvSpPr>
          <p:nvPr>
            <p:ph type="title"/>
          </p:nvPr>
        </p:nvSpPr>
        <p:spPr>
          <a:xfrm>
            <a:off x="839788" y="324485"/>
            <a:ext cx="10515600" cy="1325563"/>
          </a:xfrm>
        </p:spPr>
        <p:txBody>
          <a:bodyPr>
            <a:normAutofit/>
          </a:bodyPr>
          <a:lstStyle/>
          <a:p>
            <a:r>
              <a:rPr lang="en-US" sz="6000" dirty="0">
                <a:solidFill>
                  <a:schemeClr val="accent5"/>
                </a:solidFill>
              </a:rPr>
              <a:t>Short Acting Hormones</a:t>
            </a:r>
          </a:p>
        </p:txBody>
      </p:sp>
      <p:sp>
        <p:nvSpPr>
          <p:cNvPr id="3" name="Text Placeholder 2">
            <a:extLst>
              <a:ext uri="{FF2B5EF4-FFF2-40B4-BE49-F238E27FC236}">
                <a16:creationId xmlns:a16="http://schemas.microsoft.com/office/drawing/2014/main" id="{D548B88E-F015-408D-9C2F-1FD7BBC71F76}"/>
              </a:ext>
            </a:extLst>
          </p:cNvPr>
          <p:cNvSpPr>
            <a:spLocks noGrp="1"/>
          </p:cNvSpPr>
          <p:nvPr>
            <p:ph type="body" idx="1"/>
          </p:nvPr>
        </p:nvSpPr>
        <p:spPr/>
        <p:txBody>
          <a:bodyPr/>
          <a:lstStyle/>
          <a:p>
            <a:r>
              <a:rPr lang="en-US" dirty="0">
                <a:latin typeface="Abadi Extra Light" panose="020B0204020104020204" pitchFamily="34" charset="0"/>
              </a:rPr>
              <a:t>Pills &amp; patches</a:t>
            </a:r>
          </a:p>
        </p:txBody>
      </p:sp>
      <p:sp>
        <p:nvSpPr>
          <p:cNvPr id="4" name="Content Placeholder 3">
            <a:extLst>
              <a:ext uri="{FF2B5EF4-FFF2-40B4-BE49-F238E27FC236}">
                <a16:creationId xmlns:a16="http://schemas.microsoft.com/office/drawing/2014/main" id="{355DCB84-B6F5-4B89-90A7-633719685430}"/>
              </a:ext>
            </a:extLst>
          </p:cNvPr>
          <p:cNvSpPr>
            <a:spLocks noGrp="1"/>
          </p:cNvSpPr>
          <p:nvPr>
            <p:ph sz="half" idx="2"/>
          </p:nvPr>
        </p:nvSpPr>
        <p:spPr>
          <a:xfrm>
            <a:off x="839788" y="2822472"/>
            <a:ext cx="5157787" cy="4035528"/>
          </a:xfrm>
        </p:spPr>
        <p:txBody>
          <a:bodyPr>
            <a:normAutofit fontScale="55000" lnSpcReduction="20000"/>
          </a:bodyPr>
          <a:lstStyle/>
          <a:p>
            <a:r>
              <a:rPr lang="en-US" dirty="0">
                <a:latin typeface="Abadi Extra Light" panose="020B0204020104020204" pitchFamily="34" charset="0"/>
              </a:rPr>
              <a:t>Pros:</a:t>
            </a:r>
          </a:p>
          <a:p>
            <a:pPr lvl="1"/>
            <a:r>
              <a:rPr lang="en-US" dirty="0">
                <a:latin typeface="Abadi Extra Light" panose="020B0204020104020204" pitchFamily="34" charset="0"/>
              </a:rPr>
              <a:t>91% effective (99% if used exactly right)</a:t>
            </a:r>
          </a:p>
          <a:p>
            <a:pPr lvl="1"/>
            <a:r>
              <a:rPr lang="en-US" dirty="0">
                <a:latin typeface="Abadi Extra Light" panose="020B0204020104020204" pitchFamily="34" charset="0"/>
              </a:rPr>
              <a:t>Helps with acne</a:t>
            </a:r>
          </a:p>
          <a:p>
            <a:pPr lvl="1"/>
            <a:r>
              <a:rPr lang="en-US" dirty="0">
                <a:latin typeface="Abadi Extra Light" panose="020B0204020104020204" pitchFamily="34" charset="0"/>
              </a:rPr>
              <a:t>Lighter periods, less cramping</a:t>
            </a:r>
          </a:p>
          <a:p>
            <a:pPr lvl="1"/>
            <a:r>
              <a:rPr lang="en-US" dirty="0">
                <a:latin typeface="Abadi Extra Light" panose="020B0204020104020204" pitchFamily="34" charset="0"/>
              </a:rPr>
              <a:t>Allows for you to skip a period</a:t>
            </a:r>
          </a:p>
          <a:p>
            <a:endParaRPr lang="en-US" dirty="0">
              <a:latin typeface="Abadi Extra Light" panose="020B0204020104020204" pitchFamily="34" charset="0"/>
            </a:endParaRPr>
          </a:p>
          <a:p>
            <a:r>
              <a:rPr lang="en-US" dirty="0">
                <a:latin typeface="Abadi Extra Light" panose="020B0204020104020204" pitchFamily="34" charset="0"/>
              </a:rPr>
              <a:t>Cons:</a:t>
            </a:r>
          </a:p>
          <a:p>
            <a:pPr lvl="1"/>
            <a:r>
              <a:rPr lang="en-US" dirty="0">
                <a:latin typeface="Abadi Extra Light" panose="020B0204020104020204" pitchFamily="34" charset="0"/>
              </a:rPr>
              <a:t>Change weekly(patch) or take daily (pill)</a:t>
            </a:r>
          </a:p>
          <a:p>
            <a:pPr lvl="1"/>
            <a:r>
              <a:rPr lang="en-US" dirty="0">
                <a:latin typeface="Abadi Extra Light" panose="020B0204020104020204" pitchFamily="34" charset="0"/>
              </a:rPr>
              <a:t>Patch can visible on since its placed on the skin</a:t>
            </a:r>
          </a:p>
          <a:p>
            <a:pPr lvl="1"/>
            <a:r>
              <a:rPr lang="en-US" dirty="0">
                <a:latin typeface="Abadi Extra Light" panose="020B0204020104020204" pitchFamily="34" charset="0"/>
              </a:rPr>
              <a:t>Does not prevent STDs</a:t>
            </a:r>
          </a:p>
          <a:p>
            <a:pPr lvl="1"/>
            <a:r>
              <a:rPr lang="en-US" dirty="0">
                <a:latin typeface="Abadi Extra Light" panose="020B0204020104020204" pitchFamily="34" charset="0"/>
              </a:rPr>
              <a:t>Certain medications decrease effectiveness </a:t>
            </a:r>
          </a:p>
          <a:p>
            <a:pPr lvl="1"/>
            <a:r>
              <a:rPr lang="en-US" dirty="0">
                <a:latin typeface="Abadi Extra Light" panose="020B0204020104020204" pitchFamily="34" charset="0"/>
              </a:rPr>
              <a:t>Contains estrogen-not a good choice for everyone</a:t>
            </a:r>
          </a:p>
          <a:p>
            <a:pPr lvl="1"/>
            <a:r>
              <a:rPr lang="en-US" dirty="0">
                <a:latin typeface="Abadi Extra Light" panose="020B0204020104020204" pitchFamily="34" charset="0"/>
              </a:rPr>
              <a:t>Depending on the type of pill, you may need to use another type of birth control for up to 7 days</a:t>
            </a:r>
          </a:p>
          <a:p>
            <a:pPr lvl="1"/>
            <a:endParaRPr lang="en-US" dirty="0">
              <a:latin typeface="Abadi Extra Light" panose="020B0204020104020204" pitchFamily="34" charset="0"/>
            </a:endParaRPr>
          </a:p>
          <a:p>
            <a:pPr lvl="1"/>
            <a:endParaRPr lang="en-US" dirty="0">
              <a:latin typeface="Abadi Extra Light" panose="020B0204020104020204" pitchFamily="34" charset="0"/>
            </a:endParaRPr>
          </a:p>
        </p:txBody>
      </p:sp>
      <p:sp>
        <p:nvSpPr>
          <p:cNvPr id="5" name="Text Placeholder 4">
            <a:extLst>
              <a:ext uri="{FF2B5EF4-FFF2-40B4-BE49-F238E27FC236}">
                <a16:creationId xmlns:a16="http://schemas.microsoft.com/office/drawing/2014/main" id="{0D6B1D5D-CFE2-455A-9F52-69362EB4BC44}"/>
              </a:ext>
            </a:extLst>
          </p:cNvPr>
          <p:cNvSpPr>
            <a:spLocks noGrp="1"/>
          </p:cNvSpPr>
          <p:nvPr>
            <p:ph type="body" sz="quarter" idx="3"/>
          </p:nvPr>
        </p:nvSpPr>
        <p:spPr>
          <a:xfrm>
            <a:off x="8201508" y="1998560"/>
            <a:ext cx="3150704" cy="823912"/>
          </a:xfrm>
        </p:spPr>
        <p:txBody>
          <a:bodyPr/>
          <a:lstStyle/>
          <a:p>
            <a:r>
              <a:rPr lang="en-US" dirty="0">
                <a:latin typeface="Abadi Extra Light" panose="020B0204020104020204" pitchFamily="34" charset="0"/>
              </a:rPr>
              <a:t>Vaginal Ring</a:t>
            </a:r>
          </a:p>
        </p:txBody>
      </p:sp>
      <p:sp>
        <p:nvSpPr>
          <p:cNvPr id="6" name="Content Placeholder 5">
            <a:extLst>
              <a:ext uri="{FF2B5EF4-FFF2-40B4-BE49-F238E27FC236}">
                <a16:creationId xmlns:a16="http://schemas.microsoft.com/office/drawing/2014/main" id="{58225F0B-254F-432B-9BAE-AF924566D845}"/>
              </a:ext>
            </a:extLst>
          </p:cNvPr>
          <p:cNvSpPr>
            <a:spLocks noGrp="1"/>
          </p:cNvSpPr>
          <p:nvPr>
            <p:ph sz="quarter" idx="4"/>
          </p:nvPr>
        </p:nvSpPr>
        <p:spPr>
          <a:xfrm>
            <a:off x="7374834" y="2782473"/>
            <a:ext cx="4731027" cy="4005953"/>
          </a:xfrm>
        </p:spPr>
        <p:txBody>
          <a:bodyPr>
            <a:normAutofit fontScale="55000" lnSpcReduction="20000"/>
          </a:bodyPr>
          <a:lstStyle/>
          <a:p>
            <a:r>
              <a:rPr lang="en-US" dirty="0">
                <a:latin typeface="Abadi Extra Light" panose="020B0204020104020204" pitchFamily="34" charset="0"/>
              </a:rPr>
              <a:t>Pros:</a:t>
            </a:r>
          </a:p>
          <a:p>
            <a:pPr lvl="1"/>
            <a:r>
              <a:rPr lang="en-US" dirty="0">
                <a:latin typeface="Abadi Extra Light" panose="020B0204020104020204" pitchFamily="34" charset="0"/>
              </a:rPr>
              <a:t> 91% effective (99% if used exactly right)</a:t>
            </a:r>
          </a:p>
          <a:p>
            <a:pPr lvl="1"/>
            <a:r>
              <a:rPr lang="en-US" dirty="0">
                <a:latin typeface="Abadi Extra Light" panose="020B0204020104020204" pitchFamily="34" charset="0"/>
              </a:rPr>
              <a:t>Helps with acne</a:t>
            </a:r>
          </a:p>
          <a:p>
            <a:pPr lvl="1"/>
            <a:r>
              <a:rPr lang="en-US" dirty="0">
                <a:latin typeface="Abadi Extra Light" panose="020B0204020104020204" pitchFamily="34" charset="0"/>
              </a:rPr>
              <a:t>Lighter periods, less cramping</a:t>
            </a:r>
          </a:p>
          <a:p>
            <a:pPr lvl="1"/>
            <a:r>
              <a:rPr lang="en-US" dirty="0">
                <a:latin typeface="Abadi Extra Light" panose="020B0204020104020204" pitchFamily="34" charset="0"/>
              </a:rPr>
              <a:t>Allows for you to skip a period</a:t>
            </a:r>
          </a:p>
          <a:p>
            <a:pPr lvl="1"/>
            <a:endParaRPr lang="en-US" dirty="0">
              <a:latin typeface="Abadi Extra Light" panose="020B0204020104020204" pitchFamily="34" charset="0"/>
            </a:endParaRPr>
          </a:p>
          <a:p>
            <a:r>
              <a:rPr lang="en-US" dirty="0">
                <a:latin typeface="Abadi Extra Light" panose="020B0204020104020204" pitchFamily="34" charset="0"/>
              </a:rPr>
              <a:t>Cons:</a:t>
            </a:r>
          </a:p>
          <a:p>
            <a:pPr lvl="1"/>
            <a:r>
              <a:rPr lang="en-US" dirty="0">
                <a:latin typeface="Abadi Extra Light" panose="020B0204020104020204" pitchFamily="34" charset="0"/>
              </a:rPr>
              <a:t>Need to change out every month-on time</a:t>
            </a:r>
          </a:p>
          <a:p>
            <a:pPr lvl="1"/>
            <a:r>
              <a:rPr lang="en-US" dirty="0">
                <a:latin typeface="Abadi Extra Light" panose="020B0204020104020204" pitchFamily="34" charset="0"/>
              </a:rPr>
              <a:t>Does not prevent STDs</a:t>
            </a:r>
          </a:p>
          <a:p>
            <a:pPr lvl="1"/>
            <a:r>
              <a:rPr lang="en-US" dirty="0">
                <a:latin typeface="Abadi Extra Light" panose="020B0204020104020204" pitchFamily="34" charset="0"/>
              </a:rPr>
              <a:t>You can get pregnant if the ring is removed for more than 2 days </a:t>
            </a:r>
          </a:p>
          <a:p>
            <a:pPr lvl="1"/>
            <a:r>
              <a:rPr lang="en-US" dirty="0">
                <a:latin typeface="Abadi Extra Light" panose="020B0204020104020204" pitchFamily="34" charset="0"/>
              </a:rPr>
              <a:t>Certain medications decrease effectiveness</a:t>
            </a:r>
          </a:p>
          <a:p>
            <a:pPr lvl="1"/>
            <a:r>
              <a:rPr lang="en-US" dirty="0">
                <a:latin typeface="Abadi Extra Light" panose="020B0204020104020204" pitchFamily="34" charset="0"/>
              </a:rPr>
              <a:t>Contains estrogen-not a good choice for everyone</a:t>
            </a:r>
          </a:p>
        </p:txBody>
      </p:sp>
      <p:pic>
        <p:nvPicPr>
          <p:cNvPr id="1026" name="Picture 2" descr="What's New in Contraception? Evelyn Kieltyka, Maine Family Planning,  ekieltyka@mainefamilyplanning.org">
            <a:extLst>
              <a:ext uri="{FF2B5EF4-FFF2-40B4-BE49-F238E27FC236}">
                <a16:creationId xmlns:a16="http://schemas.microsoft.com/office/drawing/2014/main" id="{217FBFE8-F4F3-4D8F-9A5C-F77DB3B7C3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350" y="2999192"/>
            <a:ext cx="2733300" cy="1927022"/>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3">
            <a:hlinkClick r:id="" action="ppaction://media"/>
            <a:extLst>
              <a:ext uri="{FF2B5EF4-FFF2-40B4-BE49-F238E27FC236}">
                <a16:creationId xmlns:a16="http://schemas.microsoft.com/office/drawing/2014/main" id="{7B592140-DA97-478A-951C-0E631954F4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42523" y="5787995"/>
            <a:ext cx="487363" cy="487363"/>
          </a:xfrm>
          <a:prstGeom prst="rect">
            <a:avLst/>
          </a:prstGeom>
        </p:spPr>
      </p:pic>
    </p:spTree>
    <p:extLst>
      <p:ext uri="{BB962C8B-B14F-4D97-AF65-F5344CB8AC3E}">
        <p14:creationId xmlns:p14="http://schemas.microsoft.com/office/powerpoint/2010/main" val="24522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8227-6901-41EB-9DFF-E0FA11DA01FF}"/>
              </a:ext>
            </a:extLst>
          </p:cNvPr>
          <p:cNvSpPr>
            <a:spLocks noGrp="1"/>
          </p:cNvSpPr>
          <p:nvPr>
            <p:ph type="title"/>
          </p:nvPr>
        </p:nvSpPr>
        <p:spPr>
          <a:xfrm>
            <a:off x="839788" y="365125"/>
            <a:ext cx="10996612" cy="1325563"/>
          </a:xfrm>
        </p:spPr>
        <p:txBody>
          <a:bodyPr>
            <a:normAutofit/>
          </a:bodyPr>
          <a:lstStyle/>
          <a:p>
            <a:r>
              <a:rPr lang="en-US" dirty="0"/>
              <a:t> </a:t>
            </a:r>
            <a:r>
              <a:rPr lang="en-US" sz="5400" dirty="0">
                <a:solidFill>
                  <a:schemeClr val="accent5"/>
                </a:solidFill>
              </a:rPr>
              <a:t>Short Acting </a:t>
            </a:r>
            <a:r>
              <a:rPr lang="en-US" sz="5400" dirty="0" err="1">
                <a:solidFill>
                  <a:schemeClr val="accent5"/>
                </a:solidFill>
              </a:rPr>
              <a:t>cont</a:t>
            </a:r>
            <a:r>
              <a:rPr lang="en-US" sz="5400" dirty="0">
                <a:solidFill>
                  <a:schemeClr val="accent5"/>
                </a:solidFill>
              </a:rPr>
              <a:t> &amp; Long Acting</a:t>
            </a:r>
          </a:p>
        </p:txBody>
      </p:sp>
      <p:sp>
        <p:nvSpPr>
          <p:cNvPr id="3" name="Text Placeholder 2">
            <a:extLst>
              <a:ext uri="{FF2B5EF4-FFF2-40B4-BE49-F238E27FC236}">
                <a16:creationId xmlns:a16="http://schemas.microsoft.com/office/drawing/2014/main" id="{990EF29E-4EBB-4500-A257-9A59938103FD}"/>
              </a:ext>
            </a:extLst>
          </p:cNvPr>
          <p:cNvSpPr>
            <a:spLocks noGrp="1"/>
          </p:cNvSpPr>
          <p:nvPr>
            <p:ph type="body" idx="1"/>
          </p:nvPr>
        </p:nvSpPr>
        <p:spPr/>
        <p:txBody>
          <a:bodyPr/>
          <a:lstStyle/>
          <a:p>
            <a:r>
              <a:rPr lang="en-US" dirty="0">
                <a:latin typeface="Abadi Extra Light" panose="020B0204020104020204" pitchFamily="34" charset="0"/>
              </a:rPr>
              <a:t>Injection</a:t>
            </a:r>
          </a:p>
        </p:txBody>
      </p:sp>
      <p:sp>
        <p:nvSpPr>
          <p:cNvPr id="4" name="Content Placeholder 3">
            <a:extLst>
              <a:ext uri="{FF2B5EF4-FFF2-40B4-BE49-F238E27FC236}">
                <a16:creationId xmlns:a16="http://schemas.microsoft.com/office/drawing/2014/main" id="{817DF63C-5EF2-4619-B6B7-5ED7077DB1D6}"/>
              </a:ext>
            </a:extLst>
          </p:cNvPr>
          <p:cNvSpPr>
            <a:spLocks noGrp="1"/>
          </p:cNvSpPr>
          <p:nvPr>
            <p:ph sz="half" idx="2"/>
          </p:nvPr>
        </p:nvSpPr>
        <p:spPr>
          <a:xfrm>
            <a:off x="839788" y="2926080"/>
            <a:ext cx="5157787" cy="3812650"/>
          </a:xfrm>
        </p:spPr>
        <p:txBody>
          <a:bodyPr>
            <a:normAutofit fontScale="55000" lnSpcReduction="20000"/>
          </a:bodyPr>
          <a:lstStyle/>
          <a:p>
            <a:r>
              <a:rPr lang="en-US" dirty="0">
                <a:latin typeface="Abadi Extra Light" panose="020B0204020104020204" pitchFamily="34" charset="0"/>
              </a:rPr>
              <a:t>Pros:</a:t>
            </a:r>
          </a:p>
          <a:p>
            <a:pPr lvl="1"/>
            <a:r>
              <a:rPr lang="en-US" dirty="0">
                <a:latin typeface="Abadi Extra Light" panose="020B0204020104020204" pitchFamily="34" charset="0"/>
              </a:rPr>
              <a:t>94% effective</a:t>
            </a:r>
          </a:p>
          <a:p>
            <a:pPr lvl="1"/>
            <a:r>
              <a:rPr lang="en-US" dirty="0">
                <a:latin typeface="Abadi Extra Light" panose="020B0204020104020204" pitchFamily="34" charset="0"/>
              </a:rPr>
              <a:t>4 injections a year</a:t>
            </a:r>
          </a:p>
          <a:p>
            <a:pPr lvl="1"/>
            <a:r>
              <a:rPr lang="en-US" dirty="0">
                <a:latin typeface="Abadi Extra Light" panose="020B0204020104020204" pitchFamily="34" charset="0"/>
              </a:rPr>
              <a:t>50% do not have a period after the first few months</a:t>
            </a:r>
          </a:p>
          <a:p>
            <a:pPr lvl="1"/>
            <a:endParaRPr lang="en-US" dirty="0">
              <a:latin typeface="Abadi Extra Light" panose="020B0204020104020204" pitchFamily="34" charset="0"/>
            </a:endParaRPr>
          </a:p>
          <a:p>
            <a:r>
              <a:rPr lang="en-US" dirty="0">
                <a:latin typeface="Abadi Extra Light" panose="020B0204020104020204" pitchFamily="34" charset="0"/>
              </a:rPr>
              <a:t>Cons:</a:t>
            </a:r>
          </a:p>
          <a:p>
            <a:pPr lvl="1"/>
            <a:r>
              <a:rPr lang="en-US" dirty="0">
                <a:latin typeface="Abadi Extra Light" panose="020B0204020104020204" pitchFamily="34" charset="0"/>
              </a:rPr>
              <a:t>Unless you receive the shot within the first 7 days after the start of your period, you need to use another form of birth control for the first week</a:t>
            </a:r>
          </a:p>
          <a:p>
            <a:pPr lvl="1"/>
            <a:r>
              <a:rPr lang="en-US" dirty="0">
                <a:latin typeface="Abadi Extra Light" panose="020B0204020104020204" pitchFamily="34" charset="0"/>
              </a:rPr>
              <a:t>Side effects like spotting or heavy bleeding for 2-3 months</a:t>
            </a:r>
          </a:p>
          <a:p>
            <a:pPr lvl="1"/>
            <a:r>
              <a:rPr lang="en-US" dirty="0">
                <a:latin typeface="Abadi Extra Light" panose="020B0204020104020204" pitchFamily="34" charset="0"/>
              </a:rPr>
              <a:t>Can delay getting your period or pregnant for up to 10 months once stopping the injections</a:t>
            </a:r>
          </a:p>
          <a:p>
            <a:pPr lvl="1"/>
            <a:r>
              <a:rPr lang="en-US" dirty="0">
                <a:latin typeface="Abadi Extra Light" panose="020B0204020104020204" pitchFamily="34" charset="0"/>
              </a:rPr>
              <a:t>Bone density issues</a:t>
            </a:r>
          </a:p>
        </p:txBody>
      </p:sp>
      <p:sp>
        <p:nvSpPr>
          <p:cNvPr id="5" name="Text Placeholder 4">
            <a:extLst>
              <a:ext uri="{FF2B5EF4-FFF2-40B4-BE49-F238E27FC236}">
                <a16:creationId xmlns:a16="http://schemas.microsoft.com/office/drawing/2014/main" id="{52540600-8D25-4BE3-B659-D125C33C922F}"/>
              </a:ext>
            </a:extLst>
          </p:cNvPr>
          <p:cNvSpPr>
            <a:spLocks noGrp="1"/>
          </p:cNvSpPr>
          <p:nvPr>
            <p:ph type="body" sz="quarter" idx="3"/>
          </p:nvPr>
        </p:nvSpPr>
        <p:spPr/>
        <p:txBody>
          <a:bodyPr/>
          <a:lstStyle/>
          <a:p>
            <a:r>
              <a:rPr lang="en-US" dirty="0">
                <a:latin typeface="Abadi Extra Light" panose="020B0204020104020204" pitchFamily="34" charset="0"/>
              </a:rPr>
              <a:t>Implant</a:t>
            </a:r>
          </a:p>
        </p:txBody>
      </p:sp>
      <p:sp>
        <p:nvSpPr>
          <p:cNvPr id="6" name="Content Placeholder 5">
            <a:extLst>
              <a:ext uri="{FF2B5EF4-FFF2-40B4-BE49-F238E27FC236}">
                <a16:creationId xmlns:a16="http://schemas.microsoft.com/office/drawing/2014/main" id="{5B9F69EE-4BD3-4FA7-9503-AFA6B9FC30A2}"/>
              </a:ext>
            </a:extLst>
          </p:cNvPr>
          <p:cNvSpPr>
            <a:spLocks noGrp="1"/>
          </p:cNvSpPr>
          <p:nvPr>
            <p:ph sz="quarter" idx="4"/>
          </p:nvPr>
        </p:nvSpPr>
        <p:spPr/>
        <p:txBody>
          <a:bodyPr>
            <a:normAutofit fontScale="55000" lnSpcReduction="20000"/>
          </a:bodyPr>
          <a:lstStyle/>
          <a:p>
            <a:r>
              <a:rPr lang="en-US" dirty="0">
                <a:latin typeface="Abadi Extra Light" panose="020B0204020104020204" pitchFamily="34" charset="0"/>
              </a:rPr>
              <a:t>Pros:</a:t>
            </a:r>
          </a:p>
          <a:p>
            <a:pPr lvl="1"/>
            <a:r>
              <a:rPr lang="en-US" dirty="0">
                <a:latin typeface="Abadi Extra Light" panose="020B0204020104020204" pitchFamily="34" charset="0"/>
              </a:rPr>
              <a:t>99% effective</a:t>
            </a:r>
          </a:p>
          <a:p>
            <a:pPr lvl="1"/>
            <a:r>
              <a:rPr lang="en-US" dirty="0">
                <a:latin typeface="Abadi Extra Light" panose="020B0204020104020204" pitchFamily="34" charset="0"/>
              </a:rPr>
              <a:t>Can last up to 5 years</a:t>
            </a:r>
          </a:p>
          <a:p>
            <a:pPr lvl="1"/>
            <a:r>
              <a:rPr lang="en-US" dirty="0">
                <a:latin typeface="Abadi Extra Light" panose="020B0204020104020204" pitchFamily="34" charset="0"/>
              </a:rPr>
              <a:t>1:3 stop getting a period after a year</a:t>
            </a:r>
          </a:p>
          <a:p>
            <a:pPr lvl="1"/>
            <a:r>
              <a:rPr lang="en-US" dirty="0">
                <a:latin typeface="Abadi Extra Light" panose="020B0204020104020204" pitchFamily="34" charset="0"/>
              </a:rPr>
              <a:t>Reversable/removable</a:t>
            </a:r>
          </a:p>
          <a:p>
            <a:pPr lvl="1"/>
            <a:endParaRPr lang="en-US" dirty="0">
              <a:latin typeface="Abadi Extra Light" panose="020B0204020104020204" pitchFamily="34" charset="0"/>
            </a:endParaRPr>
          </a:p>
          <a:p>
            <a:r>
              <a:rPr lang="en-US" dirty="0">
                <a:latin typeface="Abadi Extra Light" panose="020B0204020104020204" pitchFamily="34" charset="0"/>
              </a:rPr>
              <a:t>Cons:</a:t>
            </a:r>
          </a:p>
          <a:p>
            <a:pPr lvl="1"/>
            <a:r>
              <a:rPr lang="en-US" dirty="0">
                <a:latin typeface="Abadi Extra Light" panose="020B0204020104020204" pitchFamily="34" charset="0"/>
              </a:rPr>
              <a:t>Does not prevent STDs</a:t>
            </a:r>
          </a:p>
          <a:p>
            <a:pPr lvl="1"/>
            <a:r>
              <a:rPr lang="en-US" dirty="0">
                <a:latin typeface="Abadi Extra Light" panose="020B0204020104020204" pitchFamily="34" charset="0"/>
              </a:rPr>
              <a:t>Side effects-infection at insertion site, possible scar at insertion site, spotting for 6-12 months</a:t>
            </a:r>
          </a:p>
        </p:txBody>
      </p:sp>
      <p:pic>
        <p:nvPicPr>
          <p:cNvPr id="2050" name="Picture 2" descr="Popular birth control implant can go missing in your body">
            <a:extLst>
              <a:ext uri="{FF2B5EF4-FFF2-40B4-BE49-F238E27FC236}">
                <a16:creationId xmlns:a16="http://schemas.microsoft.com/office/drawing/2014/main" id="{51443CE8-FDB6-4C81-8A3F-B391E9546D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2837" y="1890902"/>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Depo-Provera, an Injectable Contraceptive, Does Not Raise H.I.V. Risk - The  New York Times">
            <a:extLst>
              <a:ext uri="{FF2B5EF4-FFF2-40B4-BE49-F238E27FC236}">
                <a16:creationId xmlns:a16="http://schemas.microsoft.com/office/drawing/2014/main" id="{AB25074A-03B3-4DBB-AC9C-882B24937A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9213" y="1929093"/>
            <a:ext cx="2500037" cy="1666691"/>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4">
            <a:hlinkClick r:id="" action="ppaction://media"/>
            <a:extLst>
              <a:ext uri="{FF2B5EF4-FFF2-40B4-BE49-F238E27FC236}">
                <a16:creationId xmlns:a16="http://schemas.microsoft.com/office/drawing/2014/main" id="{650EA9EB-7550-4E01-8E10-8EF26F4D6F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4412" y="6005512"/>
            <a:ext cx="487363" cy="487363"/>
          </a:xfrm>
          <a:prstGeom prst="rect">
            <a:avLst/>
          </a:prstGeom>
        </p:spPr>
      </p:pic>
    </p:spTree>
    <p:extLst>
      <p:ext uri="{BB962C8B-B14F-4D97-AF65-F5344CB8AC3E}">
        <p14:creationId xmlns:p14="http://schemas.microsoft.com/office/powerpoint/2010/main" val="3107383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5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8DDCB-BA0F-4ABF-AA70-59411597A3F7}"/>
              </a:ext>
            </a:extLst>
          </p:cNvPr>
          <p:cNvSpPr>
            <a:spLocks noGrp="1"/>
          </p:cNvSpPr>
          <p:nvPr>
            <p:ph type="title"/>
          </p:nvPr>
        </p:nvSpPr>
        <p:spPr>
          <a:xfrm>
            <a:off x="576072" y="238539"/>
            <a:ext cx="11018520" cy="1434415"/>
          </a:xfrm>
        </p:spPr>
        <p:txBody>
          <a:bodyPr anchor="b">
            <a:normAutofit/>
          </a:bodyPr>
          <a:lstStyle/>
          <a:p>
            <a:r>
              <a:rPr lang="en-US" sz="5400" dirty="0"/>
              <a:t>Long Acting Hormones</a:t>
            </a:r>
          </a:p>
        </p:txBody>
      </p:sp>
      <p:sp>
        <p:nvSpPr>
          <p:cNvPr id="13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E291E"/>
          </a:solidFill>
          <a:ln w="38100" cap="rnd">
            <a:solidFill>
              <a:srgbClr val="CE291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EE78C78-E776-4876-A2A9-DA9FA6E23DF5}"/>
              </a:ext>
            </a:extLst>
          </p:cNvPr>
          <p:cNvSpPr>
            <a:spLocks noGrp="1"/>
          </p:cNvSpPr>
          <p:nvPr>
            <p:ph idx="1"/>
          </p:nvPr>
        </p:nvSpPr>
        <p:spPr>
          <a:xfrm>
            <a:off x="572493" y="2071316"/>
            <a:ext cx="6713552" cy="4529856"/>
          </a:xfrm>
        </p:spPr>
        <p:txBody>
          <a:bodyPr anchor="t">
            <a:noAutofit/>
          </a:bodyPr>
          <a:lstStyle/>
          <a:p>
            <a:pPr>
              <a:lnSpc>
                <a:spcPct val="100000"/>
              </a:lnSpc>
            </a:pPr>
            <a:r>
              <a:rPr lang="en-US" sz="3200" dirty="0">
                <a:latin typeface="Abadi Extra Light" panose="020B0204020104020204" pitchFamily="34" charset="0"/>
              </a:rPr>
              <a:t>IUD (intrauterine device)- </a:t>
            </a:r>
            <a:r>
              <a:rPr lang="en-US" sz="1500" dirty="0">
                <a:latin typeface="Abadi Extra Light" panose="020B0204020104020204" pitchFamily="34" charset="0"/>
              </a:rPr>
              <a:t>2 types</a:t>
            </a:r>
          </a:p>
          <a:p>
            <a:pPr lvl="1">
              <a:lnSpc>
                <a:spcPct val="100000"/>
              </a:lnSpc>
            </a:pPr>
            <a:r>
              <a:rPr lang="en-US" sz="1500" dirty="0">
                <a:latin typeface="Abadi Extra Light" panose="020B0204020104020204" pitchFamily="34" charset="0"/>
              </a:rPr>
              <a:t>Copper (up to 12 years) &amp; hormonal (3-7 years)</a:t>
            </a:r>
          </a:p>
          <a:p>
            <a:pPr marL="457200" lvl="1" indent="0">
              <a:lnSpc>
                <a:spcPct val="100000"/>
              </a:lnSpc>
              <a:buNone/>
            </a:pPr>
            <a:endParaRPr lang="en-US" sz="1500" dirty="0">
              <a:latin typeface="Abadi Extra Light" panose="020B0204020104020204" pitchFamily="34" charset="0"/>
            </a:endParaRPr>
          </a:p>
          <a:p>
            <a:pPr lvl="1">
              <a:lnSpc>
                <a:spcPct val="100000"/>
              </a:lnSpc>
            </a:pPr>
            <a:r>
              <a:rPr lang="en-US" sz="1500" dirty="0">
                <a:latin typeface="Abadi Extra Light" panose="020B0204020104020204" pitchFamily="34" charset="0"/>
              </a:rPr>
              <a:t>Pros: </a:t>
            </a:r>
          </a:p>
          <a:p>
            <a:pPr lvl="2">
              <a:lnSpc>
                <a:spcPct val="100000"/>
              </a:lnSpc>
            </a:pPr>
            <a:r>
              <a:rPr lang="en-US" sz="1500" dirty="0">
                <a:latin typeface="Abadi Extra Light" panose="020B0204020104020204" pitchFamily="34" charset="0"/>
              </a:rPr>
              <a:t>99% effective</a:t>
            </a:r>
          </a:p>
          <a:p>
            <a:pPr lvl="2">
              <a:lnSpc>
                <a:spcPct val="100000"/>
              </a:lnSpc>
            </a:pPr>
            <a:r>
              <a:rPr lang="en-US" sz="1500" dirty="0">
                <a:latin typeface="Abadi Extra Light" panose="020B0204020104020204" pitchFamily="34" charset="0"/>
              </a:rPr>
              <a:t>Reversable</a:t>
            </a:r>
          </a:p>
          <a:p>
            <a:pPr lvl="2">
              <a:lnSpc>
                <a:spcPct val="100000"/>
              </a:lnSpc>
            </a:pPr>
            <a:r>
              <a:rPr lang="en-US" sz="1500" dirty="0">
                <a:latin typeface="Abadi Extra Light" panose="020B0204020104020204" pitchFamily="34" charset="0"/>
              </a:rPr>
              <a:t>Convenience </a:t>
            </a:r>
          </a:p>
          <a:p>
            <a:pPr lvl="2">
              <a:lnSpc>
                <a:spcPct val="100000"/>
              </a:lnSpc>
            </a:pPr>
            <a:r>
              <a:rPr lang="en-US" sz="1500" dirty="0">
                <a:latin typeface="Abadi Extra Light" panose="020B0204020104020204" pitchFamily="34" charset="0"/>
              </a:rPr>
              <a:t>The hormonal option can help with cramps and a lighter flow</a:t>
            </a:r>
          </a:p>
          <a:p>
            <a:pPr lvl="2">
              <a:lnSpc>
                <a:spcPct val="100000"/>
              </a:lnSpc>
            </a:pPr>
            <a:r>
              <a:rPr lang="en-US" sz="1500" dirty="0">
                <a:latin typeface="Abadi Extra Light" panose="020B0204020104020204" pitchFamily="34" charset="0"/>
              </a:rPr>
              <a:t>Hormone free option</a:t>
            </a:r>
          </a:p>
          <a:p>
            <a:pPr lvl="1">
              <a:lnSpc>
                <a:spcPct val="100000"/>
              </a:lnSpc>
            </a:pPr>
            <a:r>
              <a:rPr lang="en-US" sz="1500" dirty="0">
                <a:latin typeface="Abadi Extra Light" panose="020B0204020104020204" pitchFamily="34" charset="0"/>
              </a:rPr>
              <a:t>Cons:</a:t>
            </a:r>
          </a:p>
          <a:p>
            <a:pPr lvl="2">
              <a:lnSpc>
                <a:spcPct val="100000"/>
              </a:lnSpc>
            </a:pPr>
            <a:r>
              <a:rPr lang="en-US" sz="1500" dirty="0">
                <a:latin typeface="Abadi Extra Light" panose="020B0204020104020204" pitchFamily="34" charset="0"/>
              </a:rPr>
              <a:t>Does not protect against STDs</a:t>
            </a:r>
          </a:p>
          <a:p>
            <a:pPr lvl="2">
              <a:lnSpc>
                <a:spcPct val="100000"/>
              </a:lnSpc>
            </a:pPr>
            <a:r>
              <a:rPr lang="en-US" sz="1500" dirty="0">
                <a:latin typeface="Abadi Extra Light" panose="020B0204020104020204" pitchFamily="34" charset="0"/>
              </a:rPr>
              <a:t>Can cause cramping and spotting for 3-6 months after insertion</a:t>
            </a:r>
          </a:p>
          <a:p>
            <a:pPr lvl="2">
              <a:lnSpc>
                <a:spcPct val="100000"/>
              </a:lnSpc>
            </a:pPr>
            <a:r>
              <a:rPr lang="en-US" sz="1500" dirty="0">
                <a:latin typeface="Abadi Extra Light" panose="020B0204020104020204" pitchFamily="34" charset="0"/>
              </a:rPr>
              <a:t>Rare to get pregnant but you do it usually is ectopic which is an emergency</a:t>
            </a:r>
          </a:p>
          <a:p>
            <a:pPr lvl="2">
              <a:lnSpc>
                <a:spcPct val="100000"/>
              </a:lnSpc>
            </a:pPr>
            <a:r>
              <a:rPr lang="en-US" sz="1500" dirty="0">
                <a:latin typeface="Abadi Extra Light" panose="020B0204020104020204" pitchFamily="34" charset="0"/>
              </a:rPr>
              <a:t>On rare occasions it can push into the uterus wall and will need to be surgically removed</a:t>
            </a:r>
          </a:p>
        </p:txBody>
      </p:sp>
      <p:pic>
        <p:nvPicPr>
          <p:cNvPr id="3076" name="Picture 4" descr="All about IUDs, What you Need to Know">
            <a:extLst>
              <a:ext uri="{FF2B5EF4-FFF2-40B4-BE49-F238E27FC236}">
                <a16:creationId xmlns:a16="http://schemas.microsoft.com/office/drawing/2014/main" id="{875F7EDE-E7B8-4915-BC02-06935F07CD3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22" r="26707" b="-1"/>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5">
            <a:hlinkClick r:id="" action="ppaction://media"/>
            <a:extLst>
              <a:ext uri="{FF2B5EF4-FFF2-40B4-BE49-F238E27FC236}">
                <a16:creationId xmlns:a16="http://schemas.microsoft.com/office/drawing/2014/main" id="{FC23A8CA-1513-452E-A85C-F8718944AC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17765" y="6173615"/>
            <a:ext cx="487363" cy="487363"/>
          </a:xfrm>
          <a:prstGeom prst="rect">
            <a:avLst/>
          </a:prstGeom>
        </p:spPr>
      </p:pic>
    </p:spTree>
    <p:extLst>
      <p:ext uri="{BB962C8B-B14F-4D97-AF65-F5344CB8AC3E}">
        <p14:creationId xmlns:p14="http://schemas.microsoft.com/office/powerpoint/2010/main" val="272155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4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64CF07-1E8C-41AC-8CC1-9EB16425648F}"/>
              </a:ext>
            </a:extLst>
          </p:cNvPr>
          <p:cNvSpPr>
            <a:spLocks noGrp="1"/>
          </p:cNvSpPr>
          <p:nvPr>
            <p:ph type="title"/>
          </p:nvPr>
        </p:nvSpPr>
        <p:spPr>
          <a:xfrm>
            <a:off x="576072" y="238539"/>
            <a:ext cx="11018520" cy="1434415"/>
          </a:xfrm>
        </p:spPr>
        <p:txBody>
          <a:bodyPr anchor="b">
            <a:normAutofit/>
          </a:bodyPr>
          <a:lstStyle/>
          <a:p>
            <a:r>
              <a:rPr lang="en-US" sz="5400" dirty="0"/>
              <a:t>Barrier Methods</a:t>
            </a:r>
          </a:p>
        </p:txBody>
      </p:sp>
      <p:sp>
        <p:nvSpPr>
          <p:cNvPr id="78"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CE291E"/>
          </a:solidFill>
          <a:ln w="38100" cap="rnd">
            <a:solidFill>
              <a:srgbClr val="CE291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3155CB7-C3DC-4102-AE1C-EC75B44492E8}"/>
              </a:ext>
            </a:extLst>
          </p:cNvPr>
          <p:cNvSpPr>
            <a:spLocks noGrp="1"/>
          </p:cNvSpPr>
          <p:nvPr>
            <p:ph idx="1"/>
          </p:nvPr>
        </p:nvSpPr>
        <p:spPr>
          <a:xfrm>
            <a:off x="572493" y="2071316"/>
            <a:ext cx="6713552" cy="4624124"/>
          </a:xfrm>
        </p:spPr>
        <p:txBody>
          <a:bodyPr anchor="t">
            <a:normAutofit fontScale="70000" lnSpcReduction="20000"/>
          </a:bodyPr>
          <a:lstStyle/>
          <a:p>
            <a:r>
              <a:rPr lang="en-US" dirty="0">
                <a:latin typeface="Abadi Extra Light" panose="020B0204020104020204" pitchFamily="34" charset="0"/>
              </a:rPr>
              <a:t>Condoms:</a:t>
            </a:r>
          </a:p>
          <a:p>
            <a:pPr lvl="1"/>
            <a:r>
              <a:rPr lang="en-US" dirty="0">
                <a:latin typeface="Abadi Extra Light" panose="020B0204020104020204" pitchFamily="34" charset="0"/>
              </a:rPr>
              <a:t>Male-85% and female-79% effective</a:t>
            </a:r>
          </a:p>
          <a:p>
            <a:pPr lvl="1"/>
            <a:r>
              <a:rPr lang="en-US" dirty="0">
                <a:latin typeface="Abadi Extra Light" panose="020B0204020104020204" pitchFamily="34" charset="0"/>
              </a:rPr>
              <a:t>only option that prevents STDs</a:t>
            </a:r>
          </a:p>
          <a:p>
            <a:pPr lvl="1"/>
            <a:r>
              <a:rPr lang="en-US" dirty="0">
                <a:latin typeface="Abadi Extra Light" panose="020B0204020104020204" pitchFamily="34" charset="0"/>
              </a:rPr>
              <a:t>no side effects</a:t>
            </a:r>
          </a:p>
          <a:p>
            <a:r>
              <a:rPr lang="en-US" dirty="0">
                <a:latin typeface="Abadi Extra Light" panose="020B0204020104020204" pitchFamily="34" charset="0"/>
              </a:rPr>
              <a:t>Diaphragm:</a:t>
            </a:r>
          </a:p>
          <a:p>
            <a:pPr lvl="1"/>
            <a:r>
              <a:rPr lang="en-US" dirty="0">
                <a:latin typeface="Abadi Extra Light" panose="020B0204020104020204" pitchFamily="34" charset="0"/>
              </a:rPr>
              <a:t>88% effective</a:t>
            </a:r>
          </a:p>
          <a:p>
            <a:pPr lvl="1"/>
            <a:r>
              <a:rPr lang="en-US" dirty="0">
                <a:latin typeface="Abadi Extra Light" panose="020B0204020104020204" pitchFamily="34" charset="0"/>
              </a:rPr>
              <a:t>Best when used with a spermicide cream/gel</a:t>
            </a:r>
          </a:p>
          <a:p>
            <a:pPr lvl="1"/>
            <a:r>
              <a:rPr lang="en-US" dirty="0">
                <a:latin typeface="Abadi Extra Light" panose="020B0204020104020204" pitchFamily="34" charset="0"/>
              </a:rPr>
              <a:t>Can be placed up to 2 hours prior to sex</a:t>
            </a:r>
          </a:p>
          <a:p>
            <a:r>
              <a:rPr lang="en-US" dirty="0">
                <a:latin typeface="Abadi Extra Light" panose="020B0204020104020204" pitchFamily="34" charset="0"/>
              </a:rPr>
              <a:t>Sponge:</a:t>
            </a:r>
          </a:p>
          <a:p>
            <a:pPr lvl="1"/>
            <a:r>
              <a:rPr lang="en-US" dirty="0">
                <a:latin typeface="Abadi Extra Light" panose="020B0204020104020204" pitchFamily="34" charset="0"/>
              </a:rPr>
              <a:t>76-88%</a:t>
            </a:r>
          </a:p>
          <a:p>
            <a:pPr lvl="1"/>
            <a:r>
              <a:rPr lang="en-US" dirty="0">
                <a:latin typeface="Abadi Extra Light" panose="020B0204020104020204" pitchFamily="34" charset="0"/>
              </a:rPr>
              <a:t>Best when used with a spermicide cream/gel</a:t>
            </a:r>
          </a:p>
          <a:p>
            <a:r>
              <a:rPr lang="en-US" dirty="0">
                <a:latin typeface="Abadi Extra Light" panose="020B0204020104020204" pitchFamily="34" charset="0"/>
              </a:rPr>
              <a:t>Cervical cap:</a:t>
            </a:r>
          </a:p>
          <a:p>
            <a:pPr lvl="1"/>
            <a:r>
              <a:rPr lang="en-US" dirty="0">
                <a:latin typeface="Abadi Extra Light" panose="020B0204020104020204" pitchFamily="34" charset="0"/>
              </a:rPr>
              <a:t>71-86%</a:t>
            </a:r>
          </a:p>
          <a:p>
            <a:pPr lvl="1"/>
            <a:r>
              <a:rPr lang="en-US" dirty="0">
                <a:latin typeface="Abadi Extra Light" panose="020B0204020104020204" pitchFamily="34" charset="0"/>
              </a:rPr>
              <a:t>Can be left in for up to 2 days</a:t>
            </a:r>
          </a:p>
        </p:txBody>
      </p:sp>
      <p:pic>
        <p:nvPicPr>
          <p:cNvPr id="4100" name="Picture 4" descr="Birth Control Barrier Methods: What Are They Anyway? | Birth control,  Barrier, Method">
            <a:extLst>
              <a:ext uri="{FF2B5EF4-FFF2-40B4-BE49-F238E27FC236}">
                <a16:creationId xmlns:a16="http://schemas.microsoft.com/office/drawing/2014/main" id="{FE8AD670-1FBF-4CAA-96B6-7E53ABAF99E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130" r="14240" b="2"/>
          <a:stretch/>
        </p:blipFill>
        <p:spPr bwMode="auto">
          <a:xfrm>
            <a:off x="6873018" y="2071316"/>
            <a:ext cx="4353782" cy="4525509"/>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6">
            <a:hlinkClick r:id="" action="ppaction://media"/>
            <a:extLst>
              <a:ext uri="{FF2B5EF4-FFF2-40B4-BE49-F238E27FC236}">
                <a16:creationId xmlns:a16="http://schemas.microsoft.com/office/drawing/2014/main" id="{12D2E348-BAC4-485B-B8B7-1104DE445F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0794" y="6010116"/>
            <a:ext cx="487363" cy="487363"/>
          </a:xfrm>
          <a:prstGeom prst="rect">
            <a:avLst/>
          </a:prstGeom>
        </p:spPr>
      </p:pic>
    </p:spTree>
    <p:extLst>
      <p:ext uri="{BB962C8B-B14F-4D97-AF65-F5344CB8AC3E}">
        <p14:creationId xmlns:p14="http://schemas.microsoft.com/office/powerpoint/2010/main" val="412175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1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90EE1-4FDF-492B-9844-8518E6CC77DF}"/>
              </a:ext>
            </a:extLst>
          </p:cNvPr>
          <p:cNvSpPr>
            <a:spLocks noGrp="1"/>
          </p:cNvSpPr>
          <p:nvPr>
            <p:ph type="title"/>
          </p:nvPr>
        </p:nvSpPr>
        <p:spPr/>
        <p:txBody>
          <a:bodyPr/>
          <a:lstStyle/>
          <a:p>
            <a:r>
              <a:rPr lang="en-US" sz="6000" dirty="0"/>
              <a:t>Surgical</a:t>
            </a:r>
            <a:r>
              <a:rPr lang="en-US" dirty="0"/>
              <a:t> </a:t>
            </a:r>
          </a:p>
        </p:txBody>
      </p:sp>
      <p:sp>
        <p:nvSpPr>
          <p:cNvPr id="3" name="Text Placeholder 2">
            <a:extLst>
              <a:ext uri="{FF2B5EF4-FFF2-40B4-BE49-F238E27FC236}">
                <a16:creationId xmlns:a16="http://schemas.microsoft.com/office/drawing/2014/main" id="{B4F92FAF-1F0E-4161-BDA1-4098476678D3}"/>
              </a:ext>
            </a:extLst>
          </p:cNvPr>
          <p:cNvSpPr>
            <a:spLocks noGrp="1"/>
          </p:cNvSpPr>
          <p:nvPr>
            <p:ph type="body" idx="1"/>
          </p:nvPr>
        </p:nvSpPr>
        <p:spPr>
          <a:xfrm>
            <a:off x="380148" y="1988448"/>
            <a:ext cx="3038533" cy="823912"/>
          </a:xfrm>
        </p:spPr>
        <p:txBody>
          <a:bodyPr/>
          <a:lstStyle/>
          <a:p>
            <a:r>
              <a:rPr lang="en-US" dirty="0">
                <a:latin typeface="Abadi Extra Light" panose="020B0604020202020204" pitchFamily="34" charset="0"/>
              </a:rPr>
              <a:t>Tubal Ligation</a:t>
            </a:r>
          </a:p>
        </p:txBody>
      </p:sp>
      <p:sp>
        <p:nvSpPr>
          <p:cNvPr id="4" name="Content Placeholder 3">
            <a:extLst>
              <a:ext uri="{FF2B5EF4-FFF2-40B4-BE49-F238E27FC236}">
                <a16:creationId xmlns:a16="http://schemas.microsoft.com/office/drawing/2014/main" id="{C240C2D7-186E-46FC-A3D7-1DA34F9A5D62}"/>
              </a:ext>
            </a:extLst>
          </p:cNvPr>
          <p:cNvSpPr>
            <a:spLocks noGrp="1"/>
          </p:cNvSpPr>
          <p:nvPr>
            <p:ph sz="half" idx="2"/>
          </p:nvPr>
        </p:nvSpPr>
        <p:spPr>
          <a:xfrm>
            <a:off x="220028" y="2939416"/>
            <a:ext cx="5157787" cy="3708400"/>
          </a:xfrm>
        </p:spPr>
        <p:txBody>
          <a:bodyPr>
            <a:noAutofit/>
          </a:bodyPr>
          <a:lstStyle/>
          <a:p>
            <a:r>
              <a:rPr lang="en-US" sz="1600" dirty="0">
                <a:latin typeface="Abadi Extra Light" panose="020B0204020104020204" pitchFamily="34" charset="0"/>
              </a:rPr>
              <a:t>Pros:</a:t>
            </a:r>
          </a:p>
          <a:p>
            <a:pPr lvl="1"/>
            <a:r>
              <a:rPr lang="en-US" sz="1600" dirty="0">
                <a:latin typeface="Abadi Extra Light" panose="020B0204020104020204" pitchFamily="34" charset="0"/>
              </a:rPr>
              <a:t>99% effective</a:t>
            </a:r>
          </a:p>
          <a:p>
            <a:pPr lvl="1"/>
            <a:r>
              <a:rPr lang="en-US" sz="1600" dirty="0">
                <a:latin typeface="Abadi Extra Light" panose="020B0204020104020204" pitchFamily="34" charset="0"/>
              </a:rPr>
              <a:t>Permanent</a:t>
            </a:r>
          </a:p>
          <a:p>
            <a:pPr lvl="1"/>
            <a:r>
              <a:rPr lang="en-US" sz="1600" dirty="0">
                <a:latin typeface="Abadi Extra Light" panose="020B0204020104020204" pitchFamily="34" charset="0"/>
              </a:rPr>
              <a:t>Immediate </a:t>
            </a:r>
          </a:p>
          <a:p>
            <a:pPr lvl="1"/>
            <a:r>
              <a:rPr lang="en-US" sz="1600" dirty="0">
                <a:latin typeface="Abadi Extra Light" panose="020B0204020104020204" pitchFamily="34" charset="0"/>
              </a:rPr>
              <a:t>No hormones involved</a:t>
            </a:r>
          </a:p>
          <a:p>
            <a:r>
              <a:rPr lang="en-US" sz="1600" dirty="0">
                <a:latin typeface="Abadi Extra Light" panose="020B0204020104020204" pitchFamily="34" charset="0"/>
              </a:rPr>
              <a:t>Cons:</a:t>
            </a:r>
          </a:p>
          <a:p>
            <a:pPr lvl="1"/>
            <a:r>
              <a:rPr lang="en-US" sz="1600" dirty="0">
                <a:latin typeface="Abadi Extra Light" panose="020B0204020104020204" pitchFamily="34" charset="0"/>
              </a:rPr>
              <a:t>Permanent</a:t>
            </a:r>
          </a:p>
          <a:p>
            <a:pPr lvl="1"/>
            <a:r>
              <a:rPr lang="en-US" sz="1600" dirty="0">
                <a:latin typeface="Abadi Extra Light" panose="020B0204020104020204" pitchFamily="34" charset="0"/>
              </a:rPr>
              <a:t>Recovery can take up to 2 weeks</a:t>
            </a:r>
          </a:p>
          <a:p>
            <a:pPr lvl="1"/>
            <a:r>
              <a:rPr lang="en-US" sz="1600" dirty="0">
                <a:latin typeface="Abadi Extra Light" panose="020B0204020104020204" pitchFamily="34" charset="0"/>
              </a:rPr>
              <a:t>Complications from surgery</a:t>
            </a:r>
          </a:p>
          <a:p>
            <a:pPr lvl="1"/>
            <a:r>
              <a:rPr lang="en-US" sz="1600" dirty="0">
                <a:latin typeface="Abadi Extra Light" panose="020B0204020104020204" pitchFamily="34" charset="0"/>
              </a:rPr>
              <a:t>Can take at least 3 months if done with coils</a:t>
            </a:r>
          </a:p>
          <a:p>
            <a:pPr lvl="1"/>
            <a:r>
              <a:rPr lang="en-US" sz="1600" dirty="0">
                <a:latin typeface="Abadi Extra Light" panose="020B0204020104020204" pitchFamily="34" charset="0"/>
              </a:rPr>
              <a:t>Does not prevent STDs</a:t>
            </a:r>
          </a:p>
        </p:txBody>
      </p:sp>
      <p:sp>
        <p:nvSpPr>
          <p:cNvPr id="5" name="Text Placeholder 4">
            <a:extLst>
              <a:ext uri="{FF2B5EF4-FFF2-40B4-BE49-F238E27FC236}">
                <a16:creationId xmlns:a16="http://schemas.microsoft.com/office/drawing/2014/main" id="{18B24323-6054-49A9-A5CC-531E7831E4B5}"/>
              </a:ext>
            </a:extLst>
          </p:cNvPr>
          <p:cNvSpPr>
            <a:spLocks noGrp="1"/>
          </p:cNvSpPr>
          <p:nvPr>
            <p:ph type="body" sz="quarter" idx="3"/>
          </p:nvPr>
        </p:nvSpPr>
        <p:spPr>
          <a:xfrm>
            <a:off x="8536940" y="1987835"/>
            <a:ext cx="3038533" cy="823912"/>
          </a:xfrm>
        </p:spPr>
        <p:txBody>
          <a:bodyPr/>
          <a:lstStyle/>
          <a:p>
            <a:r>
              <a:rPr lang="en-US" dirty="0">
                <a:latin typeface="Abadi Extra Light" panose="020B0604020202020204" pitchFamily="34" charset="0"/>
              </a:rPr>
              <a:t>Vasectomy</a:t>
            </a:r>
          </a:p>
        </p:txBody>
      </p:sp>
      <p:sp>
        <p:nvSpPr>
          <p:cNvPr id="6" name="Content Placeholder 5">
            <a:extLst>
              <a:ext uri="{FF2B5EF4-FFF2-40B4-BE49-F238E27FC236}">
                <a16:creationId xmlns:a16="http://schemas.microsoft.com/office/drawing/2014/main" id="{0AB02180-3F21-4455-BE45-3FD762F375E3}"/>
              </a:ext>
            </a:extLst>
          </p:cNvPr>
          <p:cNvSpPr>
            <a:spLocks noGrp="1"/>
          </p:cNvSpPr>
          <p:nvPr>
            <p:ph sz="quarter" idx="4"/>
          </p:nvPr>
        </p:nvSpPr>
        <p:spPr>
          <a:xfrm>
            <a:off x="8270245" y="3228467"/>
            <a:ext cx="5183188" cy="3264408"/>
          </a:xfrm>
        </p:spPr>
        <p:txBody>
          <a:bodyPr>
            <a:normAutofit/>
          </a:bodyPr>
          <a:lstStyle/>
          <a:p>
            <a:r>
              <a:rPr lang="en-US" sz="1600" dirty="0">
                <a:latin typeface="Abadi Extra Light" panose="020B0204020104020204" pitchFamily="34" charset="0"/>
              </a:rPr>
              <a:t>Pros:</a:t>
            </a:r>
          </a:p>
          <a:p>
            <a:pPr lvl="1"/>
            <a:r>
              <a:rPr lang="en-US" sz="1600" dirty="0">
                <a:latin typeface="Abadi Extra Light" panose="020B0204020104020204" pitchFamily="34" charset="0"/>
              </a:rPr>
              <a:t>99% effective</a:t>
            </a:r>
          </a:p>
          <a:p>
            <a:pPr lvl="1"/>
            <a:r>
              <a:rPr lang="en-US" sz="1600" dirty="0">
                <a:latin typeface="Abadi Extra Light" panose="020B0204020104020204" pitchFamily="34" charset="0"/>
              </a:rPr>
              <a:t>Permanent </a:t>
            </a:r>
          </a:p>
          <a:p>
            <a:pPr marL="0" indent="0">
              <a:buNone/>
            </a:pPr>
            <a:endParaRPr lang="en-US" sz="1600" dirty="0">
              <a:latin typeface="Abadi Extra Light" panose="020B0204020104020204" pitchFamily="34" charset="0"/>
            </a:endParaRPr>
          </a:p>
          <a:p>
            <a:r>
              <a:rPr lang="en-US" sz="1600" dirty="0">
                <a:latin typeface="Abadi Extra Light" panose="020B0204020104020204" pitchFamily="34" charset="0"/>
              </a:rPr>
              <a:t>Cons:</a:t>
            </a:r>
          </a:p>
          <a:p>
            <a:pPr lvl="1"/>
            <a:r>
              <a:rPr lang="en-US" sz="1600" dirty="0">
                <a:latin typeface="Abadi Extra Light" panose="020B0204020104020204" pitchFamily="34" charset="0"/>
              </a:rPr>
              <a:t>Permanent</a:t>
            </a:r>
          </a:p>
          <a:p>
            <a:pPr lvl="1"/>
            <a:r>
              <a:rPr lang="en-US" sz="1600" dirty="0">
                <a:latin typeface="Abadi Extra Light" panose="020B0204020104020204" pitchFamily="34" charset="0"/>
              </a:rPr>
              <a:t>Complications/pain from procedure</a:t>
            </a:r>
          </a:p>
          <a:p>
            <a:pPr lvl="1"/>
            <a:r>
              <a:rPr lang="en-US" sz="1600" dirty="0" err="1">
                <a:latin typeface="Abadi Extra Light" panose="020B0204020104020204" pitchFamily="34" charset="0"/>
              </a:rPr>
              <a:t>Approx</a:t>
            </a:r>
            <a:r>
              <a:rPr lang="en-US" sz="1600" dirty="0">
                <a:latin typeface="Abadi Extra Light" panose="020B0204020104020204" pitchFamily="34" charset="0"/>
              </a:rPr>
              <a:t> 12 weeks to be effective</a:t>
            </a:r>
          </a:p>
          <a:p>
            <a:pPr lvl="1"/>
            <a:r>
              <a:rPr lang="en-US" sz="1600" dirty="0">
                <a:latin typeface="Abadi Extra Light" panose="020B0204020104020204" pitchFamily="34" charset="0"/>
              </a:rPr>
              <a:t>Does not prevent STDs</a:t>
            </a:r>
          </a:p>
        </p:txBody>
      </p:sp>
      <p:pic>
        <p:nvPicPr>
          <p:cNvPr id="4098" name="Picture 2" descr="Sterilization from Birth-Control-Comparison.info">
            <a:extLst>
              <a:ext uri="{FF2B5EF4-FFF2-40B4-BE49-F238E27FC236}">
                <a16:creationId xmlns:a16="http://schemas.microsoft.com/office/drawing/2014/main" id="{921A5188-0748-4CE1-8220-87E9B1B420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37771" y="2572757"/>
            <a:ext cx="4966445" cy="2645676"/>
          </a:xfrm>
          <a:prstGeom prst="rect">
            <a:avLst/>
          </a:prstGeom>
          <a:noFill/>
          <a:extLst>
            <a:ext uri="{909E8E84-426E-40DD-AFC4-6F175D3DCCD1}">
              <a14:hiddenFill xmlns:a14="http://schemas.microsoft.com/office/drawing/2010/main">
                <a:solidFill>
                  <a:srgbClr val="FFFFFF"/>
                </a:solidFill>
              </a14:hiddenFill>
            </a:ext>
          </a:extLst>
        </p:spPr>
      </p:pic>
      <p:pic>
        <p:nvPicPr>
          <p:cNvPr id="7" name="slide 7">
            <a:hlinkClick r:id="" action="ppaction://media"/>
            <a:extLst>
              <a:ext uri="{FF2B5EF4-FFF2-40B4-BE49-F238E27FC236}">
                <a16:creationId xmlns:a16="http://schemas.microsoft.com/office/drawing/2014/main" id="{6005862A-5731-4272-A751-20FB7C1D63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6779" y="6390625"/>
            <a:ext cx="487363" cy="487363"/>
          </a:xfrm>
          <a:prstGeom prst="rect">
            <a:avLst/>
          </a:prstGeom>
        </p:spPr>
      </p:pic>
    </p:spTree>
    <p:extLst>
      <p:ext uri="{BB962C8B-B14F-4D97-AF65-F5344CB8AC3E}">
        <p14:creationId xmlns:p14="http://schemas.microsoft.com/office/powerpoint/2010/main" val="62982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1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134">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0C4F4E-0D32-4AF1-91AA-728D803418E1}"/>
              </a:ext>
            </a:extLst>
          </p:cNvPr>
          <p:cNvSpPr>
            <a:spLocks noGrp="1"/>
          </p:cNvSpPr>
          <p:nvPr>
            <p:ph type="title"/>
          </p:nvPr>
        </p:nvSpPr>
        <p:spPr>
          <a:xfrm>
            <a:off x="285349" y="217680"/>
            <a:ext cx="4632897" cy="2140912"/>
          </a:xfrm>
        </p:spPr>
        <p:txBody>
          <a:bodyPr anchor="b">
            <a:noAutofit/>
          </a:bodyPr>
          <a:lstStyle/>
          <a:p>
            <a:pPr>
              <a:lnSpc>
                <a:spcPct val="90000"/>
              </a:lnSpc>
            </a:pPr>
            <a:r>
              <a:rPr lang="en-US" dirty="0"/>
              <a:t>Fertility Pattern/Cycle Monitoring</a:t>
            </a:r>
          </a:p>
        </p:txBody>
      </p:sp>
      <p:sp>
        <p:nvSpPr>
          <p:cNvPr id="3080"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084" y="2532888"/>
            <a:ext cx="3291840" cy="18288"/>
          </a:xfrm>
          <a:custGeom>
            <a:avLst/>
            <a:gdLst>
              <a:gd name="connsiteX0" fmla="*/ 0 w 3291840"/>
              <a:gd name="connsiteY0" fmla="*/ 0 h 18288"/>
              <a:gd name="connsiteX1" fmla="*/ 625450 w 3291840"/>
              <a:gd name="connsiteY1" fmla="*/ 0 h 18288"/>
              <a:gd name="connsiteX2" fmla="*/ 1283818 w 3291840"/>
              <a:gd name="connsiteY2" fmla="*/ 0 h 18288"/>
              <a:gd name="connsiteX3" fmla="*/ 1975104 w 3291840"/>
              <a:gd name="connsiteY3" fmla="*/ 0 h 18288"/>
              <a:gd name="connsiteX4" fmla="*/ 2666390 w 3291840"/>
              <a:gd name="connsiteY4" fmla="*/ 0 h 18288"/>
              <a:gd name="connsiteX5" fmla="*/ 3291840 w 3291840"/>
              <a:gd name="connsiteY5" fmla="*/ 0 h 18288"/>
              <a:gd name="connsiteX6" fmla="*/ 3291840 w 3291840"/>
              <a:gd name="connsiteY6" fmla="*/ 18288 h 18288"/>
              <a:gd name="connsiteX7" fmla="*/ 2567635 w 3291840"/>
              <a:gd name="connsiteY7" fmla="*/ 18288 h 18288"/>
              <a:gd name="connsiteX8" fmla="*/ 1843430 w 3291840"/>
              <a:gd name="connsiteY8" fmla="*/ 18288 h 18288"/>
              <a:gd name="connsiteX9" fmla="*/ 1185062 w 3291840"/>
              <a:gd name="connsiteY9" fmla="*/ 18288 h 18288"/>
              <a:gd name="connsiteX10" fmla="*/ 0 w 3291840"/>
              <a:gd name="connsiteY10" fmla="*/ 18288 h 18288"/>
              <a:gd name="connsiteX11" fmla="*/ 0 w 3291840"/>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91840" h="18288" fill="none" extrusionOk="0">
                <a:moveTo>
                  <a:pt x="0" y="0"/>
                </a:moveTo>
                <a:cubicBezTo>
                  <a:pt x="173613" y="5552"/>
                  <a:pt x="489242" y="1770"/>
                  <a:pt x="625450" y="0"/>
                </a:cubicBezTo>
                <a:cubicBezTo>
                  <a:pt x="761658" y="-1770"/>
                  <a:pt x="1015131" y="32079"/>
                  <a:pt x="1283818" y="0"/>
                </a:cubicBezTo>
                <a:cubicBezTo>
                  <a:pt x="1552505" y="-32079"/>
                  <a:pt x="1752773" y="10771"/>
                  <a:pt x="1975104" y="0"/>
                </a:cubicBezTo>
                <a:cubicBezTo>
                  <a:pt x="2197435" y="-10771"/>
                  <a:pt x="2433070" y="21341"/>
                  <a:pt x="2666390" y="0"/>
                </a:cubicBezTo>
                <a:cubicBezTo>
                  <a:pt x="2899710" y="-21341"/>
                  <a:pt x="3028437" y="16612"/>
                  <a:pt x="3291840" y="0"/>
                </a:cubicBezTo>
                <a:cubicBezTo>
                  <a:pt x="3291131" y="8157"/>
                  <a:pt x="3291427" y="12125"/>
                  <a:pt x="3291840" y="18288"/>
                </a:cubicBezTo>
                <a:cubicBezTo>
                  <a:pt x="3043276" y="37868"/>
                  <a:pt x="2921041" y="-12908"/>
                  <a:pt x="2567635" y="18288"/>
                </a:cubicBezTo>
                <a:cubicBezTo>
                  <a:pt x="2214230" y="49484"/>
                  <a:pt x="2189623" y="-13019"/>
                  <a:pt x="1843430" y="18288"/>
                </a:cubicBezTo>
                <a:cubicBezTo>
                  <a:pt x="1497237" y="49595"/>
                  <a:pt x="1492584" y="29180"/>
                  <a:pt x="1185062" y="18288"/>
                </a:cubicBezTo>
                <a:cubicBezTo>
                  <a:pt x="877540" y="7396"/>
                  <a:pt x="313238" y="46443"/>
                  <a:pt x="0" y="18288"/>
                </a:cubicBezTo>
                <a:cubicBezTo>
                  <a:pt x="-46" y="12483"/>
                  <a:pt x="-203" y="6491"/>
                  <a:pt x="0" y="0"/>
                </a:cubicBezTo>
                <a:close/>
              </a:path>
              <a:path w="3291840" h="18288" stroke="0" extrusionOk="0">
                <a:moveTo>
                  <a:pt x="0" y="0"/>
                </a:moveTo>
                <a:cubicBezTo>
                  <a:pt x="281971" y="23935"/>
                  <a:pt x="485873" y="-14021"/>
                  <a:pt x="625450" y="0"/>
                </a:cubicBezTo>
                <a:cubicBezTo>
                  <a:pt x="765027" y="14021"/>
                  <a:pt x="1048900" y="27914"/>
                  <a:pt x="1185062" y="0"/>
                </a:cubicBezTo>
                <a:cubicBezTo>
                  <a:pt x="1321224" y="-27914"/>
                  <a:pt x="1648252" y="-3988"/>
                  <a:pt x="1909267" y="0"/>
                </a:cubicBezTo>
                <a:cubicBezTo>
                  <a:pt x="2170282" y="3988"/>
                  <a:pt x="2301957" y="25891"/>
                  <a:pt x="2534717" y="0"/>
                </a:cubicBezTo>
                <a:cubicBezTo>
                  <a:pt x="2767477" y="-25891"/>
                  <a:pt x="3078800" y="21500"/>
                  <a:pt x="3291840" y="0"/>
                </a:cubicBezTo>
                <a:cubicBezTo>
                  <a:pt x="3291576" y="4493"/>
                  <a:pt x="3292224" y="9472"/>
                  <a:pt x="3291840" y="18288"/>
                </a:cubicBezTo>
                <a:cubicBezTo>
                  <a:pt x="3120474" y="15714"/>
                  <a:pt x="2816568" y="4633"/>
                  <a:pt x="2633472" y="18288"/>
                </a:cubicBezTo>
                <a:cubicBezTo>
                  <a:pt x="2450376" y="31943"/>
                  <a:pt x="2160769" y="37350"/>
                  <a:pt x="1909267" y="18288"/>
                </a:cubicBezTo>
                <a:cubicBezTo>
                  <a:pt x="1657765" y="-774"/>
                  <a:pt x="1623992" y="9648"/>
                  <a:pt x="1349654" y="18288"/>
                </a:cubicBezTo>
                <a:cubicBezTo>
                  <a:pt x="1075316" y="26928"/>
                  <a:pt x="833426" y="34181"/>
                  <a:pt x="691286" y="18288"/>
                </a:cubicBezTo>
                <a:cubicBezTo>
                  <a:pt x="549146" y="2395"/>
                  <a:pt x="342011" y="24201"/>
                  <a:pt x="0" y="18288"/>
                </a:cubicBezTo>
                <a:cubicBezTo>
                  <a:pt x="843" y="9577"/>
                  <a:pt x="371" y="6900"/>
                  <a:pt x="0" y="0"/>
                </a:cubicBezTo>
                <a:close/>
              </a:path>
            </a:pathLst>
          </a:custGeom>
          <a:solidFill>
            <a:srgbClr val="CE291E"/>
          </a:solidFill>
          <a:ln w="38100" cap="rnd">
            <a:solidFill>
              <a:srgbClr val="CE291E"/>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4CC2EF-AEA7-4117-B304-C3D88E5BFB97}"/>
              </a:ext>
            </a:extLst>
          </p:cNvPr>
          <p:cNvSpPr>
            <a:spLocks noGrp="1"/>
          </p:cNvSpPr>
          <p:nvPr>
            <p:ph idx="1"/>
          </p:nvPr>
        </p:nvSpPr>
        <p:spPr>
          <a:xfrm>
            <a:off x="285349" y="2704927"/>
            <a:ext cx="4120173" cy="4050792"/>
          </a:xfrm>
        </p:spPr>
        <p:txBody>
          <a:bodyPr anchor="t">
            <a:normAutofit/>
          </a:bodyPr>
          <a:lstStyle/>
          <a:p>
            <a:pPr>
              <a:lnSpc>
                <a:spcPct val="100000"/>
              </a:lnSpc>
            </a:pPr>
            <a:r>
              <a:rPr lang="en-US" sz="1900" dirty="0">
                <a:latin typeface="Abadi Extra Light" panose="020B0204020104020204" pitchFamily="34" charset="0"/>
              </a:rPr>
              <a:t>76-88% effective</a:t>
            </a:r>
          </a:p>
          <a:p>
            <a:pPr>
              <a:lnSpc>
                <a:spcPct val="100000"/>
              </a:lnSpc>
            </a:pPr>
            <a:r>
              <a:rPr lang="en-US" sz="1900" dirty="0">
                <a:latin typeface="Abadi Extra Light" panose="020B0204020104020204" pitchFamily="34" charset="0"/>
              </a:rPr>
              <a:t>Track your fertility signs by:</a:t>
            </a:r>
          </a:p>
          <a:p>
            <a:pPr lvl="1">
              <a:lnSpc>
                <a:spcPct val="100000"/>
              </a:lnSpc>
            </a:pPr>
            <a:r>
              <a:rPr lang="en-US" sz="1900" dirty="0">
                <a:latin typeface="Abadi Extra Light" panose="020B0204020104020204" pitchFamily="34" charset="0"/>
              </a:rPr>
              <a:t>Monitoring your temperature in the morning and before bed</a:t>
            </a:r>
          </a:p>
          <a:p>
            <a:pPr lvl="1">
              <a:lnSpc>
                <a:spcPct val="100000"/>
              </a:lnSpc>
            </a:pPr>
            <a:r>
              <a:rPr lang="en-US" sz="1900" dirty="0">
                <a:latin typeface="Abadi Extra Light" panose="020B0204020104020204" pitchFamily="34" charset="0"/>
              </a:rPr>
              <a:t>Charting your menstrual cycle on a calendar </a:t>
            </a:r>
          </a:p>
          <a:p>
            <a:pPr lvl="1">
              <a:lnSpc>
                <a:spcPct val="100000"/>
              </a:lnSpc>
            </a:pPr>
            <a:r>
              <a:rPr lang="en-US" sz="1900" dirty="0">
                <a:latin typeface="Abadi Extra Light" panose="020B0204020104020204" pitchFamily="34" charset="0"/>
              </a:rPr>
              <a:t>Monitoring your cervical mucous every day</a:t>
            </a:r>
          </a:p>
          <a:p>
            <a:pPr lvl="1">
              <a:lnSpc>
                <a:spcPct val="100000"/>
              </a:lnSpc>
            </a:pPr>
            <a:endParaRPr lang="en-US" sz="1900" dirty="0">
              <a:latin typeface="Abadi Extra Light" panose="020B0204020104020204" pitchFamily="34" charset="0"/>
            </a:endParaRPr>
          </a:p>
          <a:p>
            <a:pPr lvl="1">
              <a:lnSpc>
                <a:spcPct val="100000"/>
              </a:lnSpc>
            </a:pPr>
            <a:r>
              <a:rPr lang="en-US" sz="1900" dirty="0">
                <a:latin typeface="Abadi Extra Light" panose="020B0204020104020204" pitchFamily="34" charset="0"/>
              </a:rPr>
              <a:t>Avoid intercourse or use birth control during times you are fertile. (approx. 10-12 days)</a:t>
            </a:r>
          </a:p>
          <a:p>
            <a:pPr>
              <a:lnSpc>
                <a:spcPct val="100000"/>
              </a:lnSpc>
            </a:pPr>
            <a:endParaRPr lang="en-US" sz="1900" dirty="0"/>
          </a:p>
          <a:p>
            <a:pPr>
              <a:lnSpc>
                <a:spcPct val="100000"/>
              </a:lnSpc>
            </a:pPr>
            <a:endParaRPr lang="en-US" sz="1900" dirty="0"/>
          </a:p>
          <a:p>
            <a:pPr>
              <a:lnSpc>
                <a:spcPct val="100000"/>
              </a:lnSpc>
            </a:pPr>
            <a:endParaRPr lang="en-US" sz="1900" dirty="0"/>
          </a:p>
        </p:txBody>
      </p:sp>
      <mc:AlternateContent xmlns:mc="http://schemas.openxmlformats.org/markup-compatibility/2006" xmlns:p14="http://schemas.microsoft.com/office/powerpoint/2010/main">
        <mc:Choice Requires="p14">
          <p:contentPart p14:bwMode="auto" r:id="rId5">
            <p14:nvContentPartPr>
              <p14:cNvPr id="139" name="Ink 1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39" name="Ink 138">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6"/>
              <a:stretch>
                <a:fillRect/>
              </a:stretch>
            </p:blipFill>
            <p:spPr>
              <a:xfrm>
                <a:off x="5737403" y="1956150"/>
                <a:ext cx="36000" cy="32709"/>
              </a:xfrm>
              <a:prstGeom prst="rect">
                <a:avLst/>
              </a:prstGeom>
            </p:spPr>
          </p:pic>
        </mc:Fallback>
      </mc:AlternateContent>
      <p:pic>
        <p:nvPicPr>
          <p:cNvPr id="3074" name="Picture 2" descr="What is the Calendar Method? | Fertility Calendar Info">
            <a:extLst>
              <a:ext uri="{FF2B5EF4-FFF2-40B4-BE49-F238E27FC236}">
                <a16:creationId xmlns:a16="http://schemas.microsoft.com/office/drawing/2014/main" id="{2C331EF6-A46A-4F4D-8124-A947F5A7F3DE}"/>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918246" y="1499056"/>
            <a:ext cx="6903720" cy="5384901"/>
          </a:xfrm>
          <a:prstGeom prst="rect">
            <a:avLst/>
          </a:prstGeom>
          <a:noFill/>
          <a:extLst>
            <a:ext uri="{909E8E84-426E-40DD-AFC4-6F175D3DCCD1}">
              <a14:hiddenFill xmlns:a14="http://schemas.microsoft.com/office/drawing/2010/main">
                <a:solidFill>
                  <a:srgbClr val="FFFFFF"/>
                </a:solidFill>
              </a14:hiddenFill>
            </a:ext>
          </a:extLst>
        </p:spPr>
      </p:pic>
      <p:pic>
        <p:nvPicPr>
          <p:cNvPr id="4" name="slide 8">
            <a:hlinkClick r:id="" action="ppaction://media"/>
            <a:extLst>
              <a:ext uri="{FF2B5EF4-FFF2-40B4-BE49-F238E27FC236}">
                <a16:creationId xmlns:a16="http://schemas.microsoft.com/office/drawing/2014/main" id="{F5C87D37-E8E0-440E-9A1F-C63CB791BDC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405522" y="5991933"/>
            <a:ext cx="487363" cy="487363"/>
          </a:xfrm>
          <a:prstGeom prst="rect">
            <a:avLst/>
          </a:prstGeom>
        </p:spPr>
      </p:pic>
    </p:spTree>
    <p:extLst>
      <p:ext uri="{BB962C8B-B14F-4D97-AF65-F5344CB8AC3E}">
        <p14:creationId xmlns:p14="http://schemas.microsoft.com/office/powerpoint/2010/main" val="194656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6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A7795-8511-407B-9EE9-6A0FDEC78F10}"/>
              </a:ext>
            </a:extLst>
          </p:cNvPr>
          <p:cNvSpPr>
            <a:spLocks noGrp="1"/>
          </p:cNvSpPr>
          <p:nvPr>
            <p:ph type="title"/>
          </p:nvPr>
        </p:nvSpPr>
        <p:spPr>
          <a:xfrm>
            <a:off x="350363" y="612560"/>
            <a:ext cx="4687409" cy="2421384"/>
          </a:xfrm>
        </p:spPr>
        <p:txBody>
          <a:bodyPr>
            <a:normAutofit fontScale="90000"/>
          </a:bodyPr>
          <a:lstStyle/>
          <a:p>
            <a:r>
              <a:rPr lang="en-US" sz="5400" dirty="0"/>
              <a:t>Emergency Contraceptives</a:t>
            </a:r>
          </a:p>
        </p:txBody>
      </p:sp>
      <p:sp>
        <p:nvSpPr>
          <p:cNvPr id="3" name="Content Placeholder 2">
            <a:extLst>
              <a:ext uri="{FF2B5EF4-FFF2-40B4-BE49-F238E27FC236}">
                <a16:creationId xmlns:a16="http://schemas.microsoft.com/office/drawing/2014/main" id="{BFD10225-74F3-4910-AC63-3D3024FE850A}"/>
              </a:ext>
            </a:extLst>
          </p:cNvPr>
          <p:cNvSpPr>
            <a:spLocks noGrp="1"/>
          </p:cNvSpPr>
          <p:nvPr>
            <p:ph idx="1"/>
          </p:nvPr>
        </p:nvSpPr>
        <p:spPr/>
        <p:txBody>
          <a:bodyPr/>
          <a:lstStyle/>
          <a:p>
            <a:r>
              <a:rPr lang="en-US" dirty="0">
                <a:latin typeface="Abadi Extra Light" panose="020B0204020104020204" pitchFamily="34" charset="0"/>
              </a:rPr>
              <a:t>Pill form-can take within 5 days after sex but the sooner, the better for effectiveness</a:t>
            </a:r>
          </a:p>
          <a:p>
            <a:r>
              <a:rPr lang="en-US" dirty="0">
                <a:latin typeface="Abadi Extra Light" panose="020B0204020104020204" pitchFamily="34" charset="0"/>
              </a:rPr>
              <a:t>Copper IUD-needs to be placed within 5 days after sex. 99.9% effective and can be kept in as birth control </a:t>
            </a:r>
          </a:p>
        </p:txBody>
      </p:sp>
      <p:sp>
        <p:nvSpPr>
          <p:cNvPr id="4" name="Text Placeholder 3">
            <a:extLst>
              <a:ext uri="{FF2B5EF4-FFF2-40B4-BE49-F238E27FC236}">
                <a16:creationId xmlns:a16="http://schemas.microsoft.com/office/drawing/2014/main" id="{6857D82B-40B4-4741-8E70-D0B04728EC2F}"/>
              </a:ext>
            </a:extLst>
          </p:cNvPr>
          <p:cNvSpPr>
            <a:spLocks noGrp="1"/>
          </p:cNvSpPr>
          <p:nvPr>
            <p:ph type="body" sz="half" idx="2"/>
          </p:nvPr>
        </p:nvSpPr>
        <p:spPr>
          <a:xfrm>
            <a:off x="-4212979" y="4533821"/>
            <a:ext cx="3932237" cy="2002536"/>
          </a:xfrm>
        </p:spPr>
        <p:txBody>
          <a:bodyPr/>
          <a:lstStyle/>
          <a:p>
            <a:endParaRPr lang="en-US" dirty="0"/>
          </a:p>
        </p:txBody>
      </p:sp>
      <p:sp>
        <p:nvSpPr>
          <p:cNvPr id="12" name="Multiplication Sign 11">
            <a:extLst>
              <a:ext uri="{FF2B5EF4-FFF2-40B4-BE49-F238E27FC236}">
                <a16:creationId xmlns:a16="http://schemas.microsoft.com/office/drawing/2014/main" id="{3699EFA8-231F-4817-B2FB-4E24F769FF40}"/>
              </a:ext>
            </a:extLst>
          </p:cNvPr>
          <p:cNvSpPr/>
          <p:nvPr/>
        </p:nvSpPr>
        <p:spPr>
          <a:xfrm>
            <a:off x="-4148312" y="1450738"/>
            <a:ext cx="3075263" cy="2344537"/>
          </a:xfrm>
          <a:custGeom>
            <a:avLst/>
            <a:gdLst>
              <a:gd name="connsiteX0" fmla="*/ 1028050 w 5338753"/>
              <a:gd name="connsiteY0" fmla="*/ 1263428 h 3756238"/>
              <a:gd name="connsiteX1" fmla="*/ 1536420 w 5338753"/>
              <a:gd name="connsiteY1" fmla="*/ 540881 h 3756238"/>
              <a:gd name="connsiteX2" fmla="*/ 2669377 w 5338753"/>
              <a:gd name="connsiteY2" fmla="*/ 1338006 h 3756238"/>
              <a:gd name="connsiteX3" fmla="*/ 3802333 w 5338753"/>
              <a:gd name="connsiteY3" fmla="*/ 540881 h 3756238"/>
              <a:gd name="connsiteX4" fmla="*/ 4310703 w 5338753"/>
              <a:gd name="connsiteY4" fmla="*/ 1263428 h 3756238"/>
              <a:gd name="connsiteX5" fmla="*/ 3437041 w 5338753"/>
              <a:gd name="connsiteY5" fmla="*/ 1878119 h 3756238"/>
              <a:gd name="connsiteX6" fmla="*/ 4310703 w 5338753"/>
              <a:gd name="connsiteY6" fmla="*/ 2492810 h 3756238"/>
              <a:gd name="connsiteX7" fmla="*/ 3802333 w 5338753"/>
              <a:gd name="connsiteY7" fmla="*/ 3215357 h 3756238"/>
              <a:gd name="connsiteX8" fmla="*/ 2669377 w 5338753"/>
              <a:gd name="connsiteY8" fmla="*/ 2418232 h 3756238"/>
              <a:gd name="connsiteX9" fmla="*/ 1536420 w 5338753"/>
              <a:gd name="connsiteY9" fmla="*/ 3215357 h 3756238"/>
              <a:gd name="connsiteX10" fmla="*/ 1028050 w 5338753"/>
              <a:gd name="connsiteY10" fmla="*/ 2492810 h 3756238"/>
              <a:gd name="connsiteX11" fmla="*/ 1901712 w 5338753"/>
              <a:gd name="connsiteY11" fmla="*/ 1878119 h 3756238"/>
              <a:gd name="connsiteX12" fmla="*/ 1028050 w 5338753"/>
              <a:gd name="connsiteY12" fmla="*/ 1263428 h 3756238"/>
              <a:gd name="connsiteX0" fmla="*/ 0 w 3282653"/>
              <a:gd name="connsiteY0" fmla="*/ 750827 h 2702756"/>
              <a:gd name="connsiteX1" fmla="*/ 508370 w 3282653"/>
              <a:gd name="connsiteY1" fmla="*/ 0 h 2702756"/>
              <a:gd name="connsiteX2" fmla="*/ 1641327 w 3282653"/>
              <a:gd name="connsiteY2" fmla="*/ 825405 h 2702756"/>
              <a:gd name="connsiteX3" fmla="*/ 2774283 w 3282653"/>
              <a:gd name="connsiteY3" fmla="*/ 28280 h 2702756"/>
              <a:gd name="connsiteX4" fmla="*/ 3282653 w 3282653"/>
              <a:gd name="connsiteY4" fmla="*/ 750827 h 2702756"/>
              <a:gd name="connsiteX5" fmla="*/ 2408991 w 3282653"/>
              <a:gd name="connsiteY5" fmla="*/ 1365518 h 2702756"/>
              <a:gd name="connsiteX6" fmla="*/ 3282653 w 3282653"/>
              <a:gd name="connsiteY6" fmla="*/ 1980209 h 2702756"/>
              <a:gd name="connsiteX7" fmla="*/ 2774283 w 3282653"/>
              <a:gd name="connsiteY7" fmla="*/ 2702756 h 2702756"/>
              <a:gd name="connsiteX8" fmla="*/ 1641327 w 3282653"/>
              <a:gd name="connsiteY8" fmla="*/ 1905631 h 2702756"/>
              <a:gd name="connsiteX9" fmla="*/ 508370 w 3282653"/>
              <a:gd name="connsiteY9" fmla="*/ 2702756 h 2702756"/>
              <a:gd name="connsiteX10" fmla="*/ 0 w 3282653"/>
              <a:gd name="connsiteY10" fmla="*/ 1980209 h 2702756"/>
              <a:gd name="connsiteX11" fmla="*/ 873662 w 3282653"/>
              <a:gd name="connsiteY11" fmla="*/ 1365518 h 2702756"/>
              <a:gd name="connsiteX12" fmla="*/ 0 w 3282653"/>
              <a:gd name="connsiteY12" fmla="*/ 750827 h 2702756"/>
              <a:gd name="connsiteX0" fmla="*/ 0 w 3282653"/>
              <a:gd name="connsiteY0" fmla="*/ 750827 h 2702756"/>
              <a:gd name="connsiteX1" fmla="*/ 508370 w 3282653"/>
              <a:gd name="connsiteY1" fmla="*/ 0 h 2702756"/>
              <a:gd name="connsiteX2" fmla="*/ 1660181 w 3282653"/>
              <a:gd name="connsiteY2" fmla="*/ 1230758 h 2702756"/>
              <a:gd name="connsiteX3" fmla="*/ 2774283 w 3282653"/>
              <a:gd name="connsiteY3" fmla="*/ 28280 h 2702756"/>
              <a:gd name="connsiteX4" fmla="*/ 3282653 w 3282653"/>
              <a:gd name="connsiteY4" fmla="*/ 750827 h 2702756"/>
              <a:gd name="connsiteX5" fmla="*/ 2408991 w 3282653"/>
              <a:gd name="connsiteY5" fmla="*/ 1365518 h 2702756"/>
              <a:gd name="connsiteX6" fmla="*/ 3282653 w 3282653"/>
              <a:gd name="connsiteY6" fmla="*/ 1980209 h 2702756"/>
              <a:gd name="connsiteX7" fmla="*/ 2774283 w 3282653"/>
              <a:gd name="connsiteY7" fmla="*/ 2702756 h 2702756"/>
              <a:gd name="connsiteX8" fmla="*/ 1641327 w 3282653"/>
              <a:gd name="connsiteY8" fmla="*/ 1905631 h 2702756"/>
              <a:gd name="connsiteX9" fmla="*/ 508370 w 3282653"/>
              <a:gd name="connsiteY9" fmla="*/ 2702756 h 2702756"/>
              <a:gd name="connsiteX10" fmla="*/ 0 w 3282653"/>
              <a:gd name="connsiteY10" fmla="*/ 1980209 h 2702756"/>
              <a:gd name="connsiteX11" fmla="*/ 873662 w 3282653"/>
              <a:gd name="connsiteY11" fmla="*/ 1365518 h 2702756"/>
              <a:gd name="connsiteX12" fmla="*/ 0 w 3282653"/>
              <a:gd name="connsiteY12" fmla="*/ 750827 h 2702756"/>
              <a:gd name="connsiteX0" fmla="*/ 0 w 3282653"/>
              <a:gd name="connsiteY0" fmla="*/ 750827 h 2702756"/>
              <a:gd name="connsiteX1" fmla="*/ 508370 w 3282653"/>
              <a:gd name="connsiteY1" fmla="*/ 0 h 2702756"/>
              <a:gd name="connsiteX2" fmla="*/ 1660181 w 3282653"/>
              <a:gd name="connsiteY2" fmla="*/ 1230758 h 2702756"/>
              <a:gd name="connsiteX3" fmla="*/ 2774283 w 3282653"/>
              <a:gd name="connsiteY3" fmla="*/ 28280 h 2702756"/>
              <a:gd name="connsiteX4" fmla="*/ 3282653 w 3282653"/>
              <a:gd name="connsiteY4" fmla="*/ 750827 h 2702756"/>
              <a:gd name="connsiteX5" fmla="*/ 2408991 w 3282653"/>
              <a:gd name="connsiteY5" fmla="*/ 1365518 h 2702756"/>
              <a:gd name="connsiteX6" fmla="*/ 3282653 w 3282653"/>
              <a:gd name="connsiteY6" fmla="*/ 1980209 h 2702756"/>
              <a:gd name="connsiteX7" fmla="*/ 2774283 w 3282653"/>
              <a:gd name="connsiteY7" fmla="*/ 2702756 h 2702756"/>
              <a:gd name="connsiteX8" fmla="*/ 1641327 w 3282653"/>
              <a:gd name="connsiteY8" fmla="*/ 1613400 h 2702756"/>
              <a:gd name="connsiteX9" fmla="*/ 508370 w 3282653"/>
              <a:gd name="connsiteY9" fmla="*/ 2702756 h 2702756"/>
              <a:gd name="connsiteX10" fmla="*/ 0 w 3282653"/>
              <a:gd name="connsiteY10" fmla="*/ 1980209 h 2702756"/>
              <a:gd name="connsiteX11" fmla="*/ 873662 w 3282653"/>
              <a:gd name="connsiteY11" fmla="*/ 1365518 h 2702756"/>
              <a:gd name="connsiteX12" fmla="*/ 0 w 3282653"/>
              <a:gd name="connsiteY12" fmla="*/ 750827 h 2702756"/>
              <a:gd name="connsiteX0" fmla="*/ 0 w 3282653"/>
              <a:gd name="connsiteY0" fmla="*/ 750827 h 2702756"/>
              <a:gd name="connsiteX1" fmla="*/ 508370 w 3282653"/>
              <a:gd name="connsiteY1" fmla="*/ 0 h 2702756"/>
              <a:gd name="connsiteX2" fmla="*/ 1660181 w 3282653"/>
              <a:gd name="connsiteY2" fmla="*/ 1230758 h 2702756"/>
              <a:gd name="connsiteX3" fmla="*/ 2774283 w 3282653"/>
              <a:gd name="connsiteY3" fmla="*/ 28280 h 2702756"/>
              <a:gd name="connsiteX4" fmla="*/ 3282653 w 3282653"/>
              <a:gd name="connsiteY4" fmla="*/ 750827 h 2702756"/>
              <a:gd name="connsiteX5" fmla="*/ 2408991 w 3282653"/>
              <a:gd name="connsiteY5" fmla="*/ 1365518 h 2702756"/>
              <a:gd name="connsiteX6" fmla="*/ 3282653 w 3282653"/>
              <a:gd name="connsiteY6" fmla="*/ 1980209 h 2702756"/>
              <a:gd name="connsiteX7" fmla="*/ 2774283 w 3282653"/>
              <a:gd name="connsiteY7" fmla="*/ 2702756 h 2702756"/>
              <a:gd name="connsiteX8" fmla="*/ 1641327 w 3282653"/>
              <a:gd name="connsiteY8" fmla="*/ 1613400 h 2702756"/>
              <a:gd name="connsiteX9" fmla="*/ 508370 w 3282653"/>
              <a:gd name="connsiteY9" fmla="*/ 2702756 h 2702756"/>
              <a:gd name="connsiteX10" fmla="*/ 0 w 3282653"/>
              <a:gd name="connsiteY10" fmla="*/ 1980209 h 2702756"/>
              <a:gd name="connsiteX11" fmla="*/ 1429843 w 3282653"/>
              <a:gd name="connsiteY11" fmla="*/ 1393798 h 2702756"/>
              <a:gd name="connsiteX12" fmla="*/ 0 w 3282653"/>
              <a:gd name="connsiteY12" fmla="*/ 750827 h 2702756"/>
              <a:gd name="connsiteX0" fmla="*/ 0 w 3282653"/>
              <a:gd name="connsiteY0" fmla="*/ 750827 h 2702756"/>
              <a:gd name="connsiteX1" fmla="*/ 508370 w 3282653"/>
              <a:gd name="connsiteY1" fmla="*/ 0 h 2702756"/>
              <a:gd name="connsiteX2" fmla="*/ 1660181 w 3282653"/>
              <a:gd name="connsiteY2" fmla="*/ 1230758 h 2702756"/>
              <a:gd name="connsiteX3" fmla="*/ 2774283 w 3282653"/>
              <a:gd name="connsiteY3" fmla="*/ 28280 h 2702756"/>
              <a:gd name="connsiteX4" fmla="*/ 3282653 w 3282653"/>
              <a:gd name="connsiteY4" fmla="*/ 750827 h 2702756"/>
              <a:gd name="connsiteX5" fmla="*/ 1786822 w 3282653"/>
              <a:gd name="connsiteY5" fmla="*/ 1459786 h 2702756"/>
              <a:gd name="connsiteX6" fmla="*/ 3282653 w 3282653"/>
              <a:gd name="connsiteY6" fmla="*/ 1980209 h 2702756"/>
              <a:gd name="connsiteX7" fmla="*/ 2774283 w 3282653"/>
              <a:gd name="connsiteY7" fmla="*/ 2702756 h 2702756"/>
              <a:gd name="connsiteX8" fmla="*/ 1641327 w 3282653"/>
              <a:gd name="connsiteY8" fmla="*/ 1613400 h 2702756"/>
              <a:gd name="connsiteX9" fmla="*/ 508370 w 3282653"/>
              <a:gd name="connsiteY9" fmla="*/ 2702756 h 2702756"/>
              <a:gd name="connsiteX10" fmla="*/ 0 w 3282653"/>
              <a:gd name="connsiteY10" fmla="*/ 1980209 h 2702756"/>
              <a:gd name="connsiteX11" fmla="*/ 1429843 w 3282653"/>
              <a:gd name="connsiteY11" fmla="*/ 1393798 h 2702756"/>
              <a:gd name="connsiteX12" fmla="*/ 0 w 3282653"/>
              <a:gd name="connsiteY12" fmla="*/ 750827 h 2702756"/>
              <a:gd name="connsiteX0" fmla="*/ 0 w 3282653"/>
              <a:gd name="connsiteY0" fmla="*/ 750827 h 2702756"/>
              <a:gd name="connsiteX1" fmla="*/ 508370 w 3282653"/>
              <a:gd name="connsiteY1" fmla="*/ 0 h 2702756"/>
              <a:gd name="connsiteX2" fmla="*/ 1660181 w 3282653"/>
              <a:gd name="connsiteY2" fmla="*/ 1230758 h 2702756"/>
              <a:gd name="connsiteX3" fmla="*/ 2774283 w 3282653"/>
              <a:gd name="connsiteY3" fmla="*/ 28280 h 2702756"/>
              <a:gd name="connsiteX4" fmla="*/ 3282653 w 3282653"/>
              <a:gd name="connsiteY4" fmla="*/ 750827 h 2702756"/>
              <a:gd name="connsiteX5" fmla="*/ 1786822 w 3282653"/>
              <a:gd name="connsiteY5" fmla="*/ 1459786 h 2702756"/>
              <a:gd name="connsiteX6" fmla="*/ 3282653 w 3282653"/>
              <a:gd name="connsiteY6" fmla="*/ 1980209 h 2702756"/>
              <a:gd name="connsiteX7" fmla="*/ 2774283 w 3282653"/>
              <a:gd name="connsiteY7" fmla="*/ 2702756 h 2702756"/>
              <a:gd name="connsiteX8" fmla="*/ 1641327 w 3282653"/>
              <a:gd name="connsiteY8" fmla="*/ 1613400 h 2702756"/>
              <a:gd name="connsiteX9" fmla="*/ 385822 w 3282653"/>
              <a:gd name="connsiteY9" fmla="*/ 2533073 h 2702756"/>
              <a:gd name="connsiteX10" fmla="*/ 0 w 3282653"/>
              <a:gd name="connsiteY10" fmla="*/ 1980209 h 2702756"/>
              <a:gd name="connsiteX11" fmla="*/ 1429843 w 3282653"/>
              <a:gd name="connsiteY11" fmla="*/ 1393798 h 2702756"/>
              <a:gd name="connsiteX12" fmla="*/ 0 w 3282653"/>
              <a:gd name="connsiteY12" fmla="*/ 750827 h 2702756"/>
              <a:gd name="connsiteX0" fmla="*/ 0 w 3282653"/>
              <a:gd name="connsiteY0" fmla="*/ 750827 h 2702756"/>
              <a:gd name="connsiteX1" fmla="*/ 508370 w 3282653"/>
              <a:gd name="connsiteY1" fmla="*/ 0 h 2702756"/>
              <a:gd name="connsiteX2" fmla="*/ 1660181 w 3282653"/>
              <a:gd name="connsiteY2" fmla="*/ 1230758 h 2702756"/>
              <a:gd name="connsiteX3" fmla="*/ 2774283 w 3282653"/>
              <a:gd name="connsiteY3" fmla="*/ 28280 h 2702756"/>
              <a:gd name="connsiteX4" fmla="*/ 3282653 w 3282653"/>
              <a:gd name="connsiteY4" fmla="*/ 750827 h 2702756"/>
              <a:gd name="connsiteX5" fmla="*/ 1786822 w 3282653"/>
              <a:gd name="connsiteY5" fmla="*/ 1459786 h 2702756"/>
              <a:gd name="connsiteX6" fmla="*/ 3282653 w 3282653"/>
              <a:gd name="connsiteY6" fmla="*/ 1980209 h 2702756"/>
              <a:gd name="connsiteX7" fmla="*/ 2774283 w 3282653"/>
              <a:gd name="connsiteY7" fmla="*/ 2702756 h 2702756"/>
              <a:gd name="connsiteX8" fmla="*/ 1641327 w 3282653"/>
              <a:gd name="connsiteY8" fmla="*/ 1613400 h 2702756"/>
              <a:gd name="connsiteX9" fmla="*/ 385822 w 3282653"/>
              <a:gd name="connsiteY9" fmla="*/ 2533073 h 2702756"/>
              <a:gd name="connsiteX10" fmla="*/ 113122 w 3282653"/>
              <a:gd name="connsiteY10" fmla="*/ 2168745 h 2702756"/>
              <a:gd name="connsiteX11" fmla="*/ 1429843 w 3282653"/>
              <a:gd name="connsiteY11" fmla="*/ 1393798 h 2702756"/>
              <a:gd name="connsiteX12" fmla="*/ 0 w 3282653"/>
              <a:gd name="connsiteY12" fmla="*/ 750827 h 2702756"/>
              <a:gd name="connsiteX0" fmla="*/ 0 w 3282653"/>
              <a:gd name="connsiteY0" fmla="*/ 722547 h 2674476"/>
              <a:gd name="connsiteX1" fmla="*/ 357542 w 3282653"/>
              <a:gd name="connsiteY1" fmla="*/ 160256 h 2674476"/>
              <a:gd name="connsiteX2" fmla="*/ 1660181 w 3282653"/>
              <a:gd name="connsiteY2" fmla="*/ 1202478 h 2674476"/>
              <a:gd name="connsiteX3" fmla="*/ 2774283 w 3282653"/>
              <a:gd name="connsiteY3" fmla="*/ 0 h 2674476"/>
              <a:gd name="connsiteX4" fmla="*/ 3282653 w 3282653"/>
              <a:gd name="connsiteY4" fmla="*/ 722547 h 2674476"/>
              <a:gd name="connsiteX5" fmla="*/ 1786822 w 3282653"/>
              <a:gd name="connsiteY5" fmla="*/ 1431506 h 2674476"/>
              <a:gd name="connsiteX6" fmla="*/ 3282653 w 3282653"/>
              <a:gd name="connsiteY6" fmla="*/ 1951929 h 2674476"/>
              <a:gd name="connsiteX7" fmla="*/ 2774283 w 3282653"/>
              <a:gd name="connsiteY7" fmla="*/ 2674476 h 2674476"/>
              <a:gd name="connsiteX8" fmla="*/ 1641327 w 3282653"/>
              <a:gd name="connsiteY8" fmla="*/ 1585120 h 2674476"/>
              <a:gd name="connsiteX9" fmla="*/ 385822 w 3282653"/>
              <a:gd name="connsiteY9" fmla="*/ 2504793 h 2674476"/>
              <a:gd name="connsiteX10" fmla="*/ 113122 w 3282653"/>
              <a:gd name="connsiteY10" fmla="*/ 2140465 h 2674476"/>
              <a:gd name="connsiteX11" fmla="*/ 1429843 w 3282653"/>
              <a:gd name="connsiteY11" fmla="*/ 1365518 h 2674476"/>
              <a:gd name="connsiteX12" fmla="*/ 0 w 3282653"/>
              <a:gd name="connsiteY12" fmla="*/ 722547 h 2674476"/>
              <a:gd name="connsiteX0" fmla="*/ 0 w 3216665"/>
              <a:gd name="connsiteY0" fmla="*/ 571718 h 2674476"/>
              <a:gd name="connsiteX1" fmla="*/ 291554 w 3216665"/>
              <a:gd name="connsiteY1" fmla="*/ 160256 h 2674476"/>
              <a:gd name="connsiteX2" fmla="*/ 1594193 w 3216665"/>
              <a:gd name="connsiteY2" fmla="*/ 1202478 h 2674476"/>
              <a:gd name="connsiteX3" fmla="*/ 2708295 w 3216665"/>
              <a:gd name="connsiteY3" fmla="*/ 0 h 2674476"/>
              <a:gd name="connsiteX4" fmla="*/ 3216665 w 3216665"/>
              <a:gd name="connsiteY4" fmla="*/ 722547 h 2674476"/>
              <a:gd name="connsiteX5" fmla="*/ 1720834 w 3216665"/>
              <a:gd name="connsiteY5" fmla="*/ 1431506 h 2674476"/>
              <a:gd name="connsiteX6" fmla="*/ 3216665 w 3216665"/>
              <a:gd name="connsiteY6" fmla="*/ 1951929 h 2674476"/>
              <a:gd name="connsiteX7" fmla="*/ 2708295 w 3216665"/>
              <a:gd name="connsiteY7" fmla="*/ 2674476 h 2674476"/>
              <a:gd name="connsiteX8" fmla="*/ 1575339 w 3216665"/>
              <a:gd name="connsiteY8" fmla="*/ 1585120 h 2674476"/>
              <a:gd name="connsiteX9" fmla="*/ 319834 w 3216665"/>
              <a:gd name="connsiteY9" fmla="*/ 2504793 h 2674476"/>
              <a:gd name="connsiteX10" fmla="*/ 47134 w 3216665"/>
              <a:gd name="connsiteY10" fmla="*/ 2140465 h 2674476"/>
              <a:gd name="connsiteX11" fmla="*/ 1363855 w 3216665"/>
              <a:gd name="connsiteY11" fmla="*/ 1365518 h 2674476"/>
              <a:gd name="connsiteX12" fmla="*/ 0 w 3216665"/>
              <a:gd name="connsiteY12" fmla="*/ 571718 h 2674476"/>
              <a:gd name="connsiteX0" fmla="*/ 0 w 3216665"/>
              <a:gd name="connsiteY0" fmla="*/ 571718 h 2674476"/>
              <a:gd name="connsiteX1" fmla="*/ 291554 w 3216665"/>
              <a:gd name="connsiteY1" fmla="*/ 160256 h 2674476"/>
              <a:gd name="connsiteX2" fmla="*/ 1594193 w 3216665"/>
              <a:gd name="connsiteY2" fmla="*/ 1202478 h 2674476"/>
              <a:gd name="connsiteX3" fmla="*/ 2708295 w 3216665"/>
              <a:gd name="connsiteY3" fmla="*/ 0 h 2674476"/>
              <a:gd name="connsiteX4" fmla="*/ 3084690 w 3216665"/>
              <a:gd name="connsiteY4" fmla="*/ 505730 h 2674476"/>
              <a:gd name="connsiteX5" fmla="*/ 1720834 w 3216665"/>
              <a:gd name="connsiteY5" fmla="*/ 1431506 h 2674476"/>
              <a:gd name="connsiteX6" fmla="*/ 3216665 w 3216665"/>
              <a:gd name="connsiteY6" fmla="*/ 1951929 h 2674476"/>
              <a:gd name="connsiteX7" fmla="*/ 2708295 w 3216665"/>
              <a:gd name="connsiteY7" fmla="*/ 2674476 h 2674476"/>
              <a:gd name="connsiteX8" fmla="*/ 1575339 w 3216665"/>
              <a:gd name="connsiteY8" fmla="*/ 1585120 h 2674476"/>
              <a:gd name="connsiteX9" fmla="*/ 319834 w 3216665"/>
              <a:gd name="connsiteY9" fmla="*/ 2504793 h 2674476"/>
              <a:gd name="connsiteX10" fmla="*/ 47134 w 3216665"/>
              <a:gd name="connsiteY10" fmla="*/ 2140465 h 2674476"/>
              <a:gd name="connsiteX11" fmla="*/ 1363855 w 3216665"/>
              <a:gd name="connsiteY11" fmla="*/ 1365518 h 2674476"/>
              <a:gd name="connsiteX12" fmla="*/ 0 w 3216665"/>
              <a:gd name="connsiteY12" fmla="*/ 571718 h 2674476"/>
              <a:gd name="connsiteX0" fmla="*/ 0 w 3216665"/>
              <a:gd name="connsiteY0" fmla="*/ 411462 h 2514220"/>
              <a:gd name="connsiteX1" fmla="*/ 291554 w 3216665"/>
              <a:gd name="connsiteY1" fmla="*/ 0 h 2514220"/>
              <a:gd name="connsiteX2" fmla="*/ 1594193 w 3216665"/>
              <a:gd name="connsiteY2" fmla="*/ 1042222 h 2514220"/>
              <a:gd name="connsiteX3" fmla="*/ 2877977 w 3216665"/>
              <a:gd name="connsiteY3" fmla="*/ 28280 h 2514220"/>
              <a:gd name="connsiteX4" fmla="*/ 3084690 w 3216665"/>
              <a:gd name="connsiteY4" fmla="*/ 345474 h 2514220"/>
              <a:gd name="connsiteX5" fmla="*/ 1720834 w 3216665"/>
              <a:gd name="connsiteY5" fmla="*/ 1271250 h 2514220"/>
              <a:gd name="connsiteX6" fmla="*/ 3216665 w 3216665"/>
              <a:gd name="connsiteY6" fmla="*/ 1791673 h 2514220"/>
              <a:gd name="connsiteX7" fmla="*/ 2708295 w 3216665"/>
              <a:gd name="connsiteY7" fmla="*/ 2514220 h 2514220"/>
              <a:gd name="connsiteX8" fmla="*/ 1575339 w 3216665"/>
              <a:gd name="connsiteY8" fmla="*/ 1424864 h 2514220"/>
              <a:gd name="connsiteX9" fmla="*/ 319834 w 3216665"/>
              <a:gd name="connsiteY9" fmla="*/ 2344537 h 2514220"/>
              <a:gd name="connsiteX10" fmla="*/ 47134 w 3216665"/>
              <a:gd name="connsiteY10" fmla="*/ 1980209 h 2514220"/>
              <a:gd name="connsiteX11" fmla="*/ 1363855 w 3216665"/>
              <a:gd name="connsiteY11" fmla="*/ 1205262 h 2514220"/>
              <a:gd name="connsiteX12" fmla="*/ 0 w 3216665"/>
              <a:gd name="connsiteY12" fmla="*/ 411462 h 2514220"/>
              <a:gd name="connsiteX0" fmla="*/ 0 w 3122397"/>
              <a:gd name="connsiteY0" fmla="*/ 411462 h 2514220"/>
              <a:gd name="connsiteX1" fmla="*/ 291554 w 3122397"/>
              <a:gd name="connsiteY1" fmla="*/ 0 h 2514220"/>
              <a:gd name="connsiteX2" fmla="*/ 1594193 w 3122397"/>
              <a:gd name="connsiteY2" fmla="*/ 1042222 h 2514220"/>
              <a:gd name="connsiteX3" fmla="*/ 2877977 w 3122397"/>
              <a:gd name="connsiteY3" fmla="*/ 28280 h 2514220"/>
              <a:gd name="connsiteX4" fmla="*/ 3084690 w 3122397"/>
              <a:gd name="connsiteY4" fmla="*/ 345474 h 2514220"/>
              <a:gd name="connsiteX5" fmla="*/ 1720834 w 3122397"/>
              <a:gd name="connsiteY5" fmla="*/ 1271250 h 2514220"/>
              <a:gd name="connsiteX6" fmla="*/ 3122397 w 3122397"/>
              <a:gd name="connsiteY6" fmla="*/ 2008489 h 2514220"/>
              <a:gd name="connsiteX7" fmla="*/ 2708295 w 3122397"/>
              <a:gd name="connsiteY7" fmla="*/ 2514220 h 2514220"/>
              <a:gd name="connsiteX8" fmla="*/ 1575339 w 3122397"/>
              <a:gd name="connsiteY8" fmla="*/ 1424864 h 2514220"/>
              <a:gd name="connsiteX9" fmla="*/ 319834 w 3122397"/>
              <a:gd name="connsiteY9" fmla="*/ 2344537 h 2514220"/>
              <a:gd name="connsiteX10" fmla="*/ 47134 w 3122397"/>
              <a:gd name="connsiteY10" fmla="*/ 1980209 h 2514220"/>
              <a:gd name="connsiteX11" fmla="*/ 1363855 w 3122397"/>
              <a:gd name="connsiteY11" fmla="*/ 1205262 h 2514220"/>
              <a:gd name="connsiteX12" fmla="*/ 0 w 3122397"/>
              <a:gd name="connsiteY12" fmla="*/ 411462 h 2514220"/>
              <a:gd name="connsiteX0" fmla="*/ 0 w 3122397"/>
              <a:gd name="connsiteY0" fmla="*/ 411462 h 2344537"/>
              <a:gd name="connsiteX1" fmla="*/ 291554 w 3122397"/>
              <a:gd name="connsiteY1" fmla="*/ 0 h 2344537"/>
              <a:gd name="connsiteX2" fmla="*/ 1594193 w 3122397"/>
              <a:gd name="connsiteY2" fmla="*/ 1042222 h 2344537"/>
              <a:gd name="connsiteX3" fmla="*/ 2877977 w 3122397"/>
              <a:gd name="connsiteY3" fmla="*/ 28280 h 2344537"/>
              <a:gd name="connsiteX4" fmla="*/ 3084690 w 3122397"/>
              <a:gd name="connsiteY4" fmla="*/ 345474 h 2344537"/>
              <a:gd name="connsiteX5" fmla="*/ 1720834 w 3122397"/>
              <a:gd name="connsiteY5" fmla="*/ 1271250 h 2344537"/>
              <a:gd name="connsiteX6" fmla="*/ 3122397 w 3122397"/>
              <a:gd name="connsiteY6" fmla="*/ 2008489 h 2344537"/>
              <a:gd name="connsiteX7" fmla="*/ 2877978 w 3122397"/>
              <a:gd name="connsiteY7" fmla="*/ 2278550 h 2344537"/>
              <a:gd name="connsiteX8" fmla="*/ 1575339 w 3122397"/>
              <a:gd name="connsiteY8" fmla="*/ 1424864 h 2344537"/>
              <a:gd name="connsiteX9" fmla="*/ 319834 w 3122397"/>
              <a:gd name="connsiteY9" fmla="*/ 2344537 h 2344537"/>
              <a:gd name="connsiteX10" fmla="*/ 47134 w 3122397"/>
              <a:gd name="connsiteY10" fmla="*/ 1980209 h 2344537"/>
              <a:gd name="connsiteX11" fmla="*/ 1363855 w 3122397"/>
              <a:gd name="connsiteY11" fmla="*/ 1205262 h 2344537"/>
              <a:gd name="connsiteX12" fmla="*/ 0 w 3122397"/>
              <a:gd name="connsiteY12" fmla="*/ 411462 h 2344537"/>
              <a:gd name="connsiteX0" fmla="*/ 0 w 3122397"/>
              <a:gd name="connsiteY0" fmla="*/ 411462 h 2344537"/>
              <a:gd name="connsiteX1" fmla="*/ 291554 w 3122397"/>
              <a:gd name="connsiteY1" fmla="*/ 0 h 2344537"/>
              <a:gd name="connsiteX2" fmla="*/ 1594193 w 3122397"/>
              <a:gd name="connsiteY2" fmla="*/ 1042222 h 2344537"/>
              <a:gd name="connsiteX3" fmla="*/ 2877977 w 3122397"/>
              <a:gd name="connsiteY3" fmla="*/ 28280 h 2344537"/>
              <a:gd name="connsiteX4" fmla="*/ 3084690 w 3122397"/>
              <a:gd name="connsiteY4" fmla="*/ 345474 h 2344537"/>
              <a:gd name="connsiteX5" fmla="*/ 1720834 w 3122397"/>
              <a:gd name="connsiteY5" fmla="*/ 1271250 h 2344537"/>
              <a:gd name="connsiteX6" fmla="*/ 3122397 w 3122397"/>
              <a:gd name="connsiteY6" fmla="*/ 2008489 h 2344537"/>
              <a:gd name="connsiteX7" fmla="*/ 2877978 w 3122397"/>
              <a:gd name="connsiteY7" fmla="*/ 2278550 h 2344537"/>
              <a:gd name="connsiteX8" fmla="*/ 1575339 w 3122397"/>
              <a:gd name="connsiteY8" fmla="*/ 1424864 h 2344537"/>
              <a:gd name="connsiteX9" fmla="*/ 319834 w 3122397"/>
              <a:gd name="connsiteY9" fmla="*/ 2344537 h 2344537"/>
              <a:gd name="connsiteX10" fmla="*/ 65987 w 3122397"/>
              <a:gd name="connsiteY10" fmla="*/ 2027343 h 2344537"/>
              <a:gd name="connsiteX11" fmla="*/ 1363855 w 3122397"/>
              <a:gd name="connsiteY11" fmla="*/ 1205262 h 2344537"/>
              <a:gd name="connsiteX12" fmla="*/ 0 w 3122397"/>
              <a:gd name="connsiteY12" fmla="*/ 411462 h 2344537"/>
              <a:gd name="connsiteX0" fmla="*/ 0 w 3122397"/>
              <a:gd name="connsiteY0" fmla="*/ 411462 h 2344537"/>
              <a:gd name="connsiteX1" fmla="*/ 291554 w 3122397"/>
              <a:gd name="connsiteY1" fmla="*/ 0 h 2344537"/>
              <a:gd name="connsiteX2" fmla="*/ 1594193 w 3122397"/>
              <a:gd name="connsiteY2" fmla="*/ 1042222 h 2344537"/>
              <a:gd name="connsiteX3" fmla="*/ 2877977 w 3122397"/>
              <a:gd name="connsiteY3" fmla="*/ 28280 h 2344537"/>
              <a:gd name="connsiteX4" fmla="*/ 3084690 w 3122397"/>
              <a:gd name="connsiteY4" fmla="*/ 345474 h 2344537"/>
              <a:gd name="connsiteX5" fmla="*/ 1833956 w 3122397"/>
              <a:gd name="connsiteY5" fmla="*/ 1224116 h 2344537"/>
              <a:gd name="connsiteX6" fmla="*/ 3122397 w 3122397"/>
              <a:gd name="connsiteY6" fmla="*/ 2008489 h 2344537"/>
              <a:gd name="connsiteX7" fmla="*/ 2877978 w 3122397"/>
              <a:gd name="connsiteY7" fmla="*/ 2278550 h 2344537"/>
              <a:gd name="connsiteX8" fmla="*/ 1575339 w 3122397"/>
              <a:gd name="connsiteY8" fmla="*/ 1424864 h 2344537"/>
              <a:gd name="connsiteX9" fmla="*/ 319834 w 3122397"/>
              <a:gd name="connsiteY9" fmla="*/ 2344537 h 2344537"/>
              <a:gd name="connsiteX10" fmla="*/ 65987 w 3122397"/>
              <a:gd name="connsiteY10" fmla="*/ 2027343 h 2344537"/>
              <a:gd name="connsiteX11" fmla="*/ 1363855 w 3122397"/>
              <a:gd name="connsiteY11" fmla="*/ 1205262 h 2344537"/>
              <a:gd name="connsiteX12" fmla="*/ 0 w 3122397"/>
              <a:gd name="connsiteY12" fmla="*/ 411462 h 2344537"/>
              <a:gd name="connsiteX0" fmla="*/ 0 w 3075263"/>
              <a:gd name="connsiteY0" fmla="*/ 364328 h 2344537"/>
              <a:gd name="connsiteX1" fmla="*/ 244420 w 3075263"/>
              <a:gd name="connsiteY1" fmla="*/ 0 h 2344537"/>
              <a:gd name="connsiteX2" fmla="*/ 1547059 w 3075263"/>
              <a:gd name="connsiteY2" fmla="*/ 1042222 h 2344537"/>
              <a:gd name="connsiteX3" fmla="*/ 2830843 w 3075263"/>
              <a:gd name="connsiteY3" fmla="*/ 28280 h 2344537"/>
              <a:gd name="connsiteX4" fmla="*/ 3037556 w 3075263"/>
              <a:gd name="connsiteY4" fmla="*/ 345474 h 2344537"/>
              <a:gd name="connsiteX5" fmla="*/ 1786822 w 3075263"/>
              <a:gd name="connsiteY5" fmla="*/ 1224116 h 2344537"/>
              <a:gd name="connsiteX6" fmla="*/ 3075263 w 3075263"/>
              <a:gd name="connsiteY6" fmla="*/ 2008489 h 2344537"/>
              <a:gd name="connsiteX7" fmla="*/ 2830844 w 3075263"/>
              <a:gd name="connsiteY7" fmla="*/ 2278550 h 2344537"/>
              <a:gd name="connsiteX8" fmla="*/ 1528205 w 3075263"/>
              <a:gd name="connsiteY8" fmla="*/ 1424864 h 2344537"/>
              <a:gd name="connsiteX9" fmla="*/ 272700 w 3075263"/>
              <a:gd name="connsiteY9" fmla="*/ 2344537 h 2344537"/>
              <a:gd name="connsiteX10" fmla="*/ 18853 w 3075263"/>
              <a:gd name="connsiteY10" fmla="*/ 2027343 h 2344537"/>
              <a:gd name="connsiteX11" fmla="*/ 1316721 w 3075263"/>
              <a:gd name="connsiteY11" fmla="*/ 1205262 h 2344537"/>
              <a:gd name="connsiteX12" fmla="*/ 0 w 3075263"/>
              <a:gd name="connsiteY12" fmla="*/ 364328 h 2344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5263" h="2344537">
                <a:moveTo>
                  <a:pt x="0" y="364328"/>
                </a:moveTo>
                <a:lnTo>
                  <a:pt x="244420" y="0"/>
                </a:lnTo>
                <a:lnTo>
                  <a:pt x="1547059" y="1042222"/>
                </a:lnTo>
                <a:lnTo>
                  <a:pt x="2830843" y="28280"/>
                </a:lnTo>
                <a:lnTo>
                  <a:pt x="3037556" y="345474"/>
                </a:lnTo>
                <a:lnTo>
                  <a:pt x="1786822" y="1224116"/>
                </a:lnTo>
                <a:lnTo>
                  <a:pt x="3075263" y="2008489"/>
                </a:lnTo>
                <a:lnTo>
                  <a:pt x="2830844" y="2278550"/>
                </a:lnTo>
                <a:lnTo>
                  <a:pt x="1528205" y="1424864"/>
                </a:lnTo>
                <a:lnTo>
                  <a:pt x="272700" y="2344537"/>
                </a:lnTo>
                <a:lnTo>
                  <a:pt x="18853" y="2027343"/>
                </a:lnTo>
                <a:lnTo>
                  <a:pt x="1316721" y="1205262"/>
                </a:lnTo>
                <a:lnTo>
                  <a:pt x="0" y="364328"/>
                </a:lnTo>
                <a:close/>
              </a:path>
            </a:pathLst>
          </a:cu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2052" name="Picture 4" descr="emergency contraception - Susan S. Malley, MD Adolescent &amp; Adult Gynecology">
            <a:extLst>
              <a:ext uri="{FF2B5EF4-FFF2-40B4-BE49-F238E27FC236}">
                <a16:creationId xmlns:a16="http://schemas.microsoft.com/office/drawing/2014/main" id="{9A65C79E-2976-48DC-B159-B55CD141C7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880" y="3353635"/>
            <a:ext cx="4019550" cy="2733675"/>
          </a:xfrm>
          <a:prstGeom prst="rect">
            <a:avLst/>
          </a:prstGeom>
          <a:noFill/>
          <a:extLst>
            <a:ext uri="{909E8E84-426E-40DD-AFC4-6F175D3DCCD1}">
              <a14:hiddenFill xmlns:a14="http://schemas.microsoft.com/office/drawing/2010/main">
                <a:solidFill>
                  <a:srgbClr val="FFFFFF"/>
                </a:solidFill>
              </a14:hiddenFill>
            </a:ext>
          </a:extLst>
        </p:spPr>
      </p:pic>
      <p:pic>
        <p:nvPicPr>
          <p:cNvPr id="5" name="slide 9">
            <a:hlinkClick r:id="" action="ppaction://media"/>
            <a:extLst>
              <a:ext uri="{FF2B5EF4-FFF2-40B4-BE49-F238E27FC236}">
                <a16:creationId xmlns:a16="http://schemas.microsoft.com/office/drawing/2014/main" id="{5AE0A343-0BEB-4825-9703-1850FEE7FD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82996" y="5980176"/>
            <a:ext cx="487363" cy="487363"/>
          </a:xfrm>
          <a:prstGeom prst="rect">
            <a:avLst/>
          </a:prstGeom>
        </p:spPr>
      </p:pic>
    </p:spTree>
    <p:extLst>
      <p:ext uri="{BB962C8B-B14F-4D97-AF65-F5344CB8AC3E}">
        <p14:creationId xmlns:p14="http://schemas.microsoft.com/office/powerpoint/2010/main" val="249965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ketchyVTI">
  <a:themeElements>
    <a:clrScheme name="AnalogousFromRegularSeed_2SEEDS">
      <a:dk1>
        <a:srgbClr val="000000"/>
      </a:dk1>
      <a:lt1>
        <a:srgbClr val="FFFFFF"/>
      </a:lt1>
      <a:dk2>
        <a:srgbClr val="3A2441"/>
      </a:dk2>
      <a:lt2>
        <a:srgbClr val="E2E8E8"/>
      </a:lt2>
      <a:accent1>
        <a:srgbClr val="CE291E"/>
      </a:accent1>
      <a:accent2>
        <a:srgbClr val="E0306F"/>
      </a:accent2>
      <a:accent3>
        <a:srgbClr val="E08430"/>
      </a:accent3>
      <a:accent4>
        <a:srgbClr val="1BB97E"/>
      </a:accent4>
      <a:accent5>
        <a:srgbClr val="28B3B9"/>
      </a:accent5>
      <a:accent6>
        <a:srgbClr val="1E7DCE"/>
      </a:accent6>
      <a:hlink>
        <a:srgbClr val="329096"/>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AF4D933D1A8EE43A4EED07802EE7B7F" ma:contentTypeVersion="2" ma:contentTypeDescription="Create a new document." ma:contentTypeScope="" ma:versionID="de0886374265b35404009c249256d549">
  <xsd:schema xmlns:xsd="http://www.w3.org/2001/XMLSchema" xmlns:xs="http://www.w3.org/2001/XMLSchema" xmlns:p="http://schemas.microsoft.com/office/2006/metadata/properties" xmlns:ns2="bc3d0652-f8aa-4017-a2d7-99e3d71e499e" targetNamespace="http://schemas.microsoft.com/office/2006/metadata/properties" ma:root="true" ma:fieldsID="1b4512e2e250ddd410fe6849ee020976" ns2:_="">
    <xsd:import namespace="bc3d0652-f8aa-4017-a2d7-99e3d71e499e"/>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c3d0652-f8aa-4017-a2d7-99e3d71e49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DCC638-53EF-4106-8474-D61E3F31FCED}">
  <ds:schemaRefs>
    <ds:schemaRef ds:uri="http://schemas.microsoft.com/sharepoint/v3/contenttype/forms"/>
  </ds:schemaRefs>
</ds:datastoreItem>
</file>

<file path=customXml/itemProps2.xml><?xml version="1.0" encoding="utf-8"?>
<ds:datastoreItem xmlns:ds="http://schemas.openxmlformats.org/officeDocument/2006/customXml" ds:itemID="{84DB156A-CC7B-4855-8CEA-9E7375902B9C}">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14E9380-244B-4D36-AF73-D3CE874A52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c3d0652-f8aa-4017-a2d7-99e3d71e49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843</TotalTime>
  <Words>1450</Words>
  <Application>Microsoft Office PowerPoint</Application>
  <PresentationFormat>Widescreen</PresentationFormat>
  <Paragraphs>146</Paragraphs>
  <Slides>11</Slides>
  <Notes>8</Notes>
  <HiddenSlides>0</HiddenSlides>
  <MMClips>9</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SketchyVTI</vt:lpstr>
      <vt:lpstr>Birth Control</vt:lpstr>
      <vt:lpstr>Contraception</vt:lpstr>
      <vt:lpstr>Short Acting Hormones</vt:lpstr>
      <vt:lpstr> Short Acting cont &amp; Long Acting</vt:lpstr>
      <vt:lpstr>Long Acting Hormones</vt:lpstr>
      <vt:lpstr>Barrier Methods</vt:lpstr>
      <vt:lpstr>Surgical </vt:lpstr>
      <vt:lpstr>Fertility Pattern/Cycle Monitoring</vt:lpstr>
      <vt:lpstr>Emergency Contraceptives</vt:lpstr>
      <vt:lpstr>References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Birth Control</dc:title>
  <dc:creator>shelby nickell</dc:creator>
  <cp:lastModifiedBy>shelby nickell</cp:lastModifiedBy>
  <cp:revision>61</cp:revision>
  <dcterms:created xsi:type="dcterms:W3CDTF">2020-09-24T17:08:37Z</dcterms:created>
  <dcterms:modified xsi:type="dcterms:W3CDTF">2020-10-07T22:02:15Z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0x0101005AF4D933D1A8EE43A4EED07802EE7B7F</vt:lpwstr>
  </property>
</Properties>
</file>